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png" ContentType="image/png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63" r:id="rId2"/>
    <p:sldId id="357" r:id="rId3"/>
    <p:sldId id="361" r:id="rId4"/>
    <p:sldId id="360" r:id="rId5"/>
    <p:sldId id="358" r:id="rId6"/>
    <p:sldId id="364" r:id="rId7"/>
    <p:sldId id="3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66B9B7-0B57-4B04-907C-CFFF5A17323B}" v="234" dt="2020-09-25T13:30:00.1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i, Zachary" userId="8009593b-992f-4bcb-a019-d6a5c65f70b9" providerId="ADAL" clId="{2366B9B7-0B57-4B04-907C-CFFF5A17323B}"/>
    <pc:docChg chg="custSel addSld delSld modSld sldOrd">
      <pc:chgData name="Simoni, Zachary" userId="8009593b-992f-4bcb-a019-d6a5c65f70b9" providerId="ADAL" clId="{2366B9B7-0B57-4B04-907C-CFFF5A17323B}" dt="2020-09-25T13:30:00.150" v="910"/>
      <pc:docMkLst>
        <pc:docMk/>
      </pc:docMkLst>
      <pc:sldChg chg="modSp modAnim">
        <pc:chgData name="Simoni, Zachary" userId="8009593b-992f-4bcb-a019-d6a5c65f70b9" providerId="ADAL" clId="{2366B9B7-0B57-4B04-907C-CFFF5A17323B}" dt="2020-09-24T13:18:51.337" v="420" actId="20577"/>
        <pc:sldMkLst>
          <pc:docMk/>
          <pc:sldMk cId="3423011597" sldId="357"/>
        </pc:sldMkLst>
        <pc:spChg chg="mod">
          <ac:chgData name="Simoni, Zachary" userId="8009593b-992f-4bcb-a019-d6a5c65f70b9" providerId="ADAL" clId="{2366B9B7-0B57-4B04-907C-CFFF5A17323B}" dt="2020-09-24T13:16:41.139" v="96" actId="20577"/>
          <ac:spMkLst>
            <pc:docMk/>
            <pc:sldMk cId="3423011597" sldId="357"/>
            <ac:spMk id="2" creationId="{00000000-0000-0000-0000-000000000000}"/>
          </ac:spMkLst>
        </pc:spChg>
        <pc:spChg chg="mod">
          <ac:chgData name="Simoni, Zachary" userId="8009593b-992f-4bcb-a019-d6a5c65f70b9" providerId="ADAL" clId="{2366B9B7-0B57-4B04-907C-CFFF5A17323B}" dt="2020-09-24T13:18:51.337" v="420" actId="20577"/>
          <ac:spMkLst>
            <pc:docMk/>
            <pc:sldMk cId="3423011597" sldId="357"/>
            <ac:spMk id="3" creationId="{00000000-0000-0000-0000-000000000000}"/>
          </ac:spMkLst>
        </pc:spChg>
      </pc:sldChg>
      <pc:sldChg chg="addSp delSp modSp new add">
        <pc:chgData name="Simoni, Zachary" userId="8009593b-992f-4bcb-a019-d6a5c65f70b9" providerId="ADAL" clId="{2366B9B7-0B57-4B04-907C-CFFF5A17323B}" dt="2020-09-24T13:22:21.428" v="561" actId="478"/>
        <pc:sldMkLst>
          <pc:docMk/>
          <pc:sldMk cId="1176634444" sldId="358"/>
        </pc:sldMkLst>
        <pc:spChg chg="mod">
          <ac:chgData name="Simoni, Zachary" userId="8009593b-992f-4bcb-a019-d6a5c65f70b9" providerId="ADAL" clId="{2366B9B7-0B57-4B04-907C-CFFF5A17323B}" dt="2020-09-24T13:19:09.523" v="448" actId="20577"/>
          <ac:spMkLst>
            <pc:docMk/>
            <pc:sldMk cId="1176634444" sldId="358"/>
            <ac:spMk id="2" creationId="{0EADE26E-4CB5-44C0-9F31-92AEFB6ED778}"/>
          </ac:spMkLst>
        </pc:spChg>
        <pc:spChg chg="mod">
          <ac:chgData name="Simoni, Zachary" userId="8009593b-992f-4bcb-a019-d6a5c65f70b9" providerId="ADAL" clId="{2366B9B7-0B57-4B04-907C-CFFF5A17323B}" dt="2020-09-24T13:20:10.711" v="503" actId="21"/>
          <ac:spMkLst>
            <pc:docMk/>
            <pc:sldMk cId="1176634444" sldId="358"/>
            <ac:spMk id="3" creationId="{DC806926-C209-4B8C-92E9-7A333E2B3A13}"/>
          </ac:spMkLst>
        </pc:spChg>
        <pc:picChg chg="add del mod">
          <ac:chgData name="Simoni, Zachary" userId="8009593b-992f-4bcb-a019-d6a5c65f70b9" providerId="ADAL" clId="{2366B9B7-0B57-4B04-907C-CFFF5A17323B}" dt="2020-09-24T13:22:21.428" v="561" actId="478"/>
          <ac:picMkLst>
            <pc:docMk/>
            <pc:sldMk cId="1176634444" sldId="358"/>
            <ac:picMk id="4" creationId="{57168493-4691-45CA-BC4C-A9E86CECE007}"/>
          </ac:picMkLst>
        </pc:picChg>
      </pc:sldChg>
      <pc:sldChg chg="addSp modSp new add ord modAnim">
        <pc:chgData name="Simoni, Zachary" userId="8009593b-992f-4bcb-a019-d6a5c65f70b9" providerId="ADAL" clId="{2366B9B7-0B57-4B04-907C-CFFF5A17323B}" dt="2020-09-24T13:23:25.885" v="569"/>
        <pc:sldMkLst>
          <pc:docMk/>
          <pc:sldMk cId="1106707086" sldId="359"/>
        </pc:sldMkLst>
        <pc:spChg chg="mod">
          <ac:chgData name="Simoni, Zachary" userId="8009593b-992f-4bcb-a019-d6a5c65f70b9" providerId="ADAL" clId="{2366B9B7-0B57-4B04-907C-CFFF5A17323B}" dt="2020-09-24T13:19:33.299" v="472" actId="20577"/>
          <ac:spMkLst>
            <pc:docMk/>
            <pc:sldMk cId="1106707086" sldId="359"/>
            <ac:spMk id="2" creationId="{92C8708D-B156-4C05-BDF1-9BF8638FE081}"/>
          </ac:spMkLst>
        </pc:spChg>
        <pc:spChg chg="mod">
          <ac:chgData name="Simoni, Zachary" userId="8009593b-992f-4bcb-a019-d6a5c65f70b9" providerId="ADAL" clId="{2366B9B7-0B57-4B04-907C-CFFF5A17323B}" dt="2020-09-24T13:19:43.782" v="473" actId="6549"/>
          <ac:spMkLst>
            <pc:docMk/>
            <pc:sldMk cId="1106707086" sldId="359"/>
            <ac:spMk id="3" creationId="{C135F399-1D58-4464-81D2-430AD943BD75}"/>
          </ac:spMkLst>
        </pc:spChg>
        <pc:picChg chg="add mod">
          <ac:chgData name="Simoni, Zachary" userId="8009593b-992f-4bcb-a019-d6a5c65f70b9" providerId="ADAL" clId="{2366B9B7-0B57-4B04-907C-CFFF5A17323B}" dt="2020-09-24T13:23:09.538" v="567" actId="1076"/>
          <ac:picMkLst>
            <pc:docMk/>
            <pc:sldMk cId="1106707086" sldId="359"/>
            <ac:picMk id="4" creationId="{01E7B524-5188-4A2A-BE67-049FA8B29F47}"/>
          </ac:picMkLst>
        </pc:picChg>
        <pc:cxnChg chg="add">
          <ac:chgData name="Simoni, Zachary" userId="8009593b-992f-4bcb-a019-d6a5c65f70b9" providerId="ADAL" clId="{2366B9B7-0B57-4B04-907C-CFFF5A17323B}" dt="2020-09-24T13:23:22.948" v="568" actId="11529"/>
          <ac:cxnSpMkLst>
            <pc:docMk/>
            <pc:sldMk cId="1106707086" sldId="359"/>
            <ac:cxnSpMk id="6" creationId="{226148E5-E63B-423C-8BBB-D2EF4956A37A}"/>
          </ac:cxnSpMkLst>
        </pc:cxnChg>
      </pc:sldChg>
      <pc:sldChg chg="modSp new add">
        <pc:chgData name="Simoni, Zachary" userId="8009593b-992f-4bcb-a019-d6a5c65f70b9" providerId="ADAL" clId="{2366B9B7-0B57-4B04-907C-CFFF5A17323B}" dt="2020-09-24T13:16:46.089" v="97"/>
        <pc:sldMkLst>
          <pc:docMk/>
          <pc:sldMk cId="4039552653" sldId="360"/>
        </pc:sldMkLst>
        <pc:spChg chg="mod">
          <ac:chgData name="Simoni, Zachary" userId="8009593b-992f-4bcb-a019-d6a5c65f70b9" providerId="ADAL" clId="{2366B9B7-0B57-4B04-907C-CFFF5A17323B}" dt="2020-09-24T13:16:46.089" v="97"/>
          <ac:spMkLst>
            <pc:docMk/>
            <pc:sldMk cId="4039552653" sldId="360"/>
            <ac:spMk id="2" creationId="{F12F2F5F-A0C4-48E5-8312-4EABB5C5933E}"/>
          </ac:spMkLst>
        </pc:spChg>
        <pc:spChg chg="mod">
          <ac:chgData name="Simoni, Zachary" userId="8009593b-992f-4bcb-a019-d6a5c65f70b9" providerId="ADAL" clId="{2366B9B7-0B57-4B04-907C-CFFF5A17323B}" dt="2020-09-24T13:16:28.879" v="53"/>
          <ac:spMkLst>
            <pc:docMk/>
            <pc:sldMk cId="4039552653" sldId="360"/>
            <ac:spMk id="3" creationId="{6DC800B8-8A3D-4D94-A131-1E5A580BB13C}"/>
          </ac:spMkLst>
        </pc:spChg>
      </pc:sldChg>
      <pc:sldChg chg="modSp new add">
        <pc:chgData name="Simoni, Zachary" userId="8009593b-992f-4bcb-a019-d6a5c65f70b9" providerId="ADAL" clId="{2366B9B7-0B57-4B04-907C-CFFF5A17323B}" dt="2020-09-24T13:17:52.259" v="239" actId="20577"/>
        <pc:sldMkLst>
          <pc:docMk/>
          <pc:sldMk cId="1414787464" sldId="361"/>
        </pc:sldMkLst>
        <pc:spChg chg="mod">
          <ac:chgData name="Simoni, Zachary" userId="8009593b-992f-4bcb-a019-d6a5c65f70b9" providerId="ADAL" clId="{2366B9B7-0B57-4B04-907C-CFFF5A17323B}" dt="2020-09-24T13:17:03.864" v="102"/>
          <ac:spMkLst>
            <pc:docMk/>
            <pc:sldMk cId="1414787464" sldId="361"/>
            <ac:spMk id="2" creationId="{35D86F91-0BE2-4A70-A9AB-D45A19C3EAA6}"/>
          </ac:spMkLst>
        </pc:spChg>
        <pc:spChg chg="mod">
          <ac:chgData name="Simoni, Zachary" userId="8009593b-992f-4bcb-a019-d6a5c65f70b9" providerId="ADAL" clId="{2366B9B7-0B57-4B04-907C-CFFF5A17323B}" dt="2020-09-24T13:17:52.259" v="239" actId="20577"/>
          <ac:spMkLst>
            <pc:docMk/>
            <pc:sldMk cId="1414787464" sldId="361"/>
            <ac:spMk id="3" creationId="{F0C556F7-6E54-4351-87E1-1F36B2356F6B}"/>
          </ac:spMkLst>
        </pc:spChg>
      </pc:sldChg>
      <pc:sldChg chg="addSp modSp new add del modAnim">
        <pc:chgData name="Simoni, Zachary" userId="8009593b-992f-4bcb-a019-d6a5c65f70b9" providerId="ADAL" clId="{2366B9B7-0B57-4B04-907C-CFFF5A17323B}" dt="2020-09-25T13:29:42.442" v="909" actId="47"/>
        <pc:sldMkLst>
          <pc:docMk/>
          <pc:sldMk cId="387445037" sldId="362"/>
        </pc:sldMkLst>
        <pc:spChg chg="mod">
          <ac:chgData name="Simoni, Zachary" userId="8009593b-992f-4bcb-a019-d6a5c65f70b9" providerId="ADAL" clId="{2366B9B7-0B57-4B04-907C-CFFF5A17323B}" dt="2020-09-24T13:20:00.499" v="502" actId="20577"/>
          <ac:spMkLst>
            <pc:docMk/>
            <pc:sldMk cId="387445037" sldId="362"/>
            <ac:spMk id="2" creationId="{B5244B45-6552-44A1-8C2A-DAD978FF20E1}"/>
          </ac:spMkLst>
        </pc:spChg>
        <pc:picChg chg="add mod">
          <ac:chgData name="Simoni, Zachary" userId="8009593b-992f-4bcb-a019-d6a5c65f70b9" providerId="ADAL" clId="{2366B9B7-0B57-4B04-907C-CFFF5A17323B}" dt="2020-09-24T13:24:08.258" v="573" actId="14100"/>
          <ac:picMkLst>
            <pc:docMk/>
            <pc:sldMk cId="387445037" sldId="362"/>
            <ac:picMk id="4" creationId="{FD7A9F93-2F1E-44C9-A9D1-E29F5A6DFDB6}"/>
          </ac:picMkLst>
        </pc:picChg>
        <pc:cxnChg chg="add">
          <ac:chgData name="Simoni, Zachary" userId="8009593b-992f-4bcb-a019-d6a5c65f70b9" providerId="ADAL" clId="{2366B9B7-0B57-4B04-907C-CFFF5A17323B}" dt="2020-09-24T13:24:22.220" v="574" actId="11529"/>
          <ac:cxnSpMkLst>
            <pc:docMk/>
            <pc:sldMk cId="387445037" sldId="362"/>
            <ac:cxnSpMk id="6" creationId="{62567D0E-B5F7-490F-932E-2AEC1D737715}"/>
          </ac:cxnSpMkLst>
        </pc:cxnChg>
      </pc:sldChg>
      <pc:sldChg chg="modSp new add ord">
        <pc:chgData name="Simoni, Zachary" userId="8009593b-992f-4bcb-a019-d6a5c65f70b9" providerId="ADAL" clId="{2366B9B7-0B57-4B04-907C-CFFF5A17323B}" dt="2020-09-24T13:20:34.819" v="555" actId="20577"/>
        <pc:sldMkLst>
          <pc:docMk/>
          <pc:sldMk cId="1676117107" sldId="363"/>
        </pc:sldMkLst>
        <pc:spChg chg="mod">
          <ac:chgData name="Simoni, Zachary" userId="8009593b-992f-4bcb-a019-d6a5c65f70b9" providerId="ADAL" clId="{2366B9B7-0B57-4B04-907C-CFFF5A17323B}" dt="2020-09-24T13:20:34.819" v="555" actId="20577"/>
          <ac:spMkLst>
            <pc:docMk/>
            <pc:sldMk cId="1676117107" sldId="363"/>
            <ac:spMk id="2" creationId="{73B31EEC-B308-4192-872A-B67F0AB8AAF6}"/>
          </ac:spMkLst>
        </pc:spChg>
      </pc:sldChg>
      <pc:sldChg chg="addSp delSp modSp new add ord">
        <pc:chgData name="Simoni, Zachary" userId="8009593b-992f-4bcb-a019-d6a5c65f70b9" providerId="ADAL" clId="{2366B9B7-0B57-4B04-907C-CFFF5A17323B}" dt="2020-09-25T13:30:00.150" v="910"/>
        <pc:sldMkLst>
          <pc:docMk/>
          <pc:sldMk cId="2128840676" sldId="364"/>
        </pc:sldMkLst>
        <pc:spChg chg="mod">
          <ac:chgData name="Simoni, Zachary" userId="8009593b-992f-4bcb-a019-d6a5c65f70b9" providerId="ADAL" clId="{2366B9B7-0B57-4B04-907C-CFFF5A17323B}" dt="2020-09-25T13:28:26.975" v="878" actId="20577"/>
          <ac:spMkLst>
            <pc:docMk/>
            <pc:sldMk cId="2128840676" sldId="364"/>
            <ac:spMk id="2" creationId="{2519922F-45D8-4F2A-8D5A-48224918866F}"/>
          </ac:spMkLst>
        </pc:spChg>
        <pc:spChg chg="del">
          <ac:chgData name="Simoni, Zachary" userId="8009593b-992f-4bcb-a019-d6a5c65f70b9" providerId="ADAL" clId="{2366B9B7-0B57-4B04-907C-CFFF5A17323B}" dt="2020-09-25T13:23:02.049" v="627"/>
          <ac:spMkLst>
            <pc:docMk/>
            <pc:sldMk cId="2128840676" sldId="364"/>
            <ac:spMk id="3" creationId="{9ACC9232-EF7E-483C-92A7-A3FA01764509}"/>
          </ac:spMkLst>
        </pc:spChg>
        <pc:spChg chg="add mod">
          <ac:chgData name="Simoni, Zachary" userId="8009593b-992f-4bcb-a019-d6a5c65f70b9" providerId="ADAL" clId="{2366B9B7-0B57-4B04-907C-CFFF5A17323B}" dt="2020-09-25T13:29:39.883" v="908"/>
          <ac:spMkLst>
            <pc:docMk/>
            <pc:sldMk cId="2128840676" sldId="364"/>
            <ac:spMk id="6" creationId="{83669343-CC0B-4F44-BD9C-BEEECA9664EC}"/>
          </ac:spMkLst>
        </pc:spChg>
        <pc:graphicFrameChg chg="add mod ord modGraphic">
          <ac:chgData name="Simoni, Zachary" userId="8009593b-992f-4bcb-a019-d6a5c65f70b9" providerId="ADAL" clId="{2366B9B7-0B57-4B04-907C-CFFF5A17323B}" dt="2020-09-25T13:29:18.367" v="885" actId="113"/>
          <ac:graphicFrameMkLst>
            <pc:docMk/>
            <pc:sldMk cId="2128840676" sldId="364"/>
            <ac:graphicFrameMk id="4" creationId="{F440C324-6668-4F09-96AB-EA60A857D82C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BDCAC-E395-4DEF-A795-3B1FA7950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43B13-EF51-481E-BDBC-C97FEB1901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BD84B-55FB-4010-9A88-35D8183C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154E-C3DA-4CFF-B7AB-CD553722D03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4BBE00-1404-4E88-8ED8-95E540EC59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442638-DB42-4E6B-AAD1-5BD7BA979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E59F-152F-4FA5-BBF6-AC44F7D3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FBE714-6FF0-448A-BA26-4AAAC629F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19EFD1-10B4-41F2-8C4B-0D4C6B3617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D9495C-F0B1-4D29-AC41-9ECBB524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154E-C3DA-4CFF-B7AB-CD553722D03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505143-0C27-484A-9A44-53CA9FBCB8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EBF06B-8619-49B9-9B14-DEC75D42A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E59F-152F-4FA5-BBF6-AC44F7D3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727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D95DD8-A67B-4469-8C43-8D3535459A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2A3A6C-EBA2-423E-81F4-D164756A9D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F2A147-0B33-4D70-B65E-B43D6B25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154E-C3DA-4CFF-B7AB-CD553722D03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FC60E-676E-4F9D-8D78-24141B116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49395-EED3-452F-B486-6914D2AC9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E59F-152F-4FA5-BBF6-AC44F7D3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269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79D3B-A3A1-48FF-8E43-7FEF5A87D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68FC05-808F-4778-A142-040535BD8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73A1D-DE35-44AC-82EF-E4FAE7C7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154E-C3DA-4CFF-B7AB-CD553722D03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7F2735-0E86-44E4-9791-66034F997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A6BC76-B1B0-49CE-9C87-1D808E95D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E59F-152F-4FA5-BBF6-AC44F7D3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91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BFE94-7CD0-4073-B398-B7910CA2D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1F2A04-BFDD-446C-B756-145DAC41BF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0B8A8-97E4-49B0-9A8F-7644CC5CA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154E-C3DA-4CFF-B7AB-CD553722D03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3606A-9DF1-4441-A066-30F6A0C3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96E68-B8DB-42BF-9E4F-6A8F7BEA5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E59F-152F-4FA5-BBF6-AC44F7D3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8772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1EC11-B139-432A-965F-21E2241B3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9906DC-80BB-4918-8347-B872793935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56BB77-F9CE-49C7-8A32-4C87D1AB11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90F14-9A9A-44CF-BEF3-3FB9442C8F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154E-C3DA-4CFF-B7AB-CD553722D03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216145-99D7-49B9-B0F2-CE740193B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0E17FC-9390-4B5D-ADB2-E54D52AF6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E59F-152F-4FA5-BBF6-AC44F7D3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093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8A613-6611-4D30-81AE-083B1059B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E81077-F6AF-4D0F-B841-E669C36723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A0CCD-A3E6-4CA3-ADDA-77619E3FEB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20E521-CFF7-46F9-8F6F-DAAE60414F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EBF352-F32A-4480-8143-9DE13112E1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A71D29B-0D0B-4A6A-BB28-E64426A88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154E-C3DA-4CFF-B7AB-CD553722D03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4988D2C-FFB8-4466-AF82-09DA0DF9B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7D6DD-2FB3-4F6B-B49C-1BFB030EF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E59F-152F-4FA5-BBF6-AC44F7D3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7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09389-DEC6-4A17-8300-6B829B723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4F1DEF5-2B7B-4F05-9973-72017BBA1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154E-C3DA-4CFF-B7AB-CD553722D03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A88874-3B44-4877-BDE1-DDAC7651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284BC9-9568-4B01-B654-5A1F6139B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E59F-152F-4FA5-BBF6-AC44F7D3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42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41D1BA-F2D3-4F13-B4CC-00FBC72F0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154E-C3DA-4CFF-B7AB-CD553722D03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991F8-99FB-40CF-AFE8-6FF318FD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2B8886-6376-4C5A-AA13-08E3A7ECC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E59F-152F-4FA5-BBF6-AC44F7D3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614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14134-EBED-4E94-9E33-63B9E5A6A5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08349-E53D-4C7D-845C-1872FFFA3A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9776F2-2EF4-4160-A202-DE38E5981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BE5E3-344C-4AF5-A14B-9B191E174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154E-C3DA-4CFF-B7AB-CD553722D03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50904-04BE-405F-97AF-3BAB39A100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BC04A-D3BF-41D2-857D-ACF28C3E9F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E59F-152F-4FA5-BBF6-AC44F7D3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57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AB506-D6D3-4795-A7BF-7B3C7E8063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F4E295-BE80-4040-A496-CC5EC44538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20A5D5-3B87-4F0A-AD70-BB5545AE7B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69AE57-653D-4A1C-A512-6BD18C9990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E7154E-C3DA-4CFF-B7AB-CD553722D03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CBEA2D-1CC2-4F48-A8D2-5970EFC77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A39C1E-4393-4AC0-AD15-90480B8E2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F3E59F-152F-4FA5-BBF6-AC44F7D3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73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86200-261A-4F81-9EF0-B2120D37E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7F3FE-AEE6-490A-9FB3-C47F68556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73689-272F-4641-A11B-D30CF945B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7154E-C3DA-4CFF-B7AB-CD553722D037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F275D-3CE5-4993-9AB0-2C1A6A1AF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3B501F-7850-4E13-9196-B0A312AB69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3E59F-152F-4FA5-BBF6-AC44F7D37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211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us-news/2017/sep/05/hookworm-lowndes-county-alabama-water-waste-treatment-pover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nccd.cdc.gov/500_Cities/rdPage.aspx?rdReport=DPH_500_Cities.InteractiveMap&amp;islCategories=HLTHOUT&amp;islMeasures=ARTHRITIS&amp;islStates=48&amp;rdRnd=65474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.census.gov/cedsci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google.com/maps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31EEC-B308-4192-872A-B67F0AB8AA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Understanding Health Disparities Activity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E9ACDA-C9CD-4189-900D-442FF6691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117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Social Class and Health Disparities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SzPct val="70000"/>
              <a:buFont typeface="Georgia" panose="02040502050405020303" pitchFamily="18" charset="0"/>
              <a:buChar char="●"/>
              <a:defRPr/>
            </a:pPr>
            <a:r>
              <a:rPr lang="en-US" altLang="en-US" dirty="0"/>
              <a:t>Limited Resources</a:t>
            </a:r>
          </a:p>
          <a:p>
            <a:pPr lvl="1">
              <a:buSzPct val="70000"/>
              <a:buFont typeface="Georgia" panose="02040502050405020303" pitchFamily="18" charset="0"/>
              <a:buChar char="●"/>
              <a:defRPr/>
            </a:pPr>
            <a:r>
              <a:rPr lang="en-US" altLang="en-US" dirty="0"/>
              <a:t>Lack of access to healthy foods</a:t>
            </a:r>
          </a:p>
          <a:p>
            <a:pPr lvl="2">
              <a:buSzPct val="70000"/>
              <a:buFont typeface="Georgia" panose="02040502050405020303" pitchFamily="18" charset="0"/>
              <a:buChar char="●"/>
              <a:defRPr/>
            </a:pPr>
            <a:r>
              <a:rPr lang="en-US" altLang="en-US" dirty="0"/>
              <a:t>More like to live in food deserts, with limited options for healthy foods</a:t>
            </a:r>
          </a:p>
          <a:p>
            <a:pPr lvl="1">
              <a:buSzPct val="70000"/>
              <a:buFont typeface="Georgia" panose="02040502050405020303" pitchFamily="18" charset="0"/>
              <a:buChar char="●"/>
              <a:defRPr/>
            </a:pPr>
            <a:r>
              <a:rPr lang="en-US" altLang="en-US" dirty="0"/>
              <a:t>More likely to lead sedentary lifestyles</a:t>
            </a:r>
          </a:p>
          <a:p>
            <a:pPr lvl="2">
              <a:buSzPct val="70000"/>
              <a:buFont typeface="Georgia" panose="02040502050405020303" pitchFamily="18" charset="0"/>
              <a:buChar char="●"/>
              <a:defRPr/>
            </a:pPr>
            <a:r>
              <a:rPr lang="en-US" altLang="en-US" dirty="0"/>
              <a:t>Walkability</a:t>
            </a:r>
          </a:p>
          <a:p>
            <a:pPr lvl="2">
              <a:buSzPct val="70000"/>
              <a:buFont typeface="Georgia" panose="02040502050405020303" pitchFamily="18" charset="0"/>
              <a:buChar char="●"/>
              <a:defRPr/>
            </a:pPr>
            <a:r>
              <a:rPr lang="en-US" altLang="en-US" dirty="0"/>
              <a:t>Psychosocial stress</a:t>
            </a:r>
          </a:p>
          <a:p>
            <a:endParaRPr lang="en-US" altLang="en-US" dirty="0">
              <a:ea typeface="ＭＳ Ｐゴシック" pitchFamily="3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011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D86F91-0BE2-4A70-A9AB-D45A19C3E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Social Class and Health Disparities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C556F7-6E54-4351-87E1-1F36B2356F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Access to health system</a:t>
            </a:r>
          </a:p>
          <a:p>
            <a:pPr lvl="1"/>
            <a:r>
              <a:rPr lang="en-US" dirty="0"/>
              <a:t>Poor more likely to be uninsured/underinsured</a:t>
            </a:r>
          </a:p>
          <a:p>
            <a:pPr lvl="1"/>
            <a:r>
              <a:rPr lang="en-US" dirty="0"/>
              <a:t>Less likely to get screened/treated </a:t>
            </a:r>
          </a:p>
          <a:p>
            <a:pPr lvl="1"/>
            <a:r>
              <a:rPr lang="en-US" dirty="0"/>
              <a:t>Less likely to afford needed treatment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7874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2F5F-A0C4-48E5-8312-4EABB5C59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Social Class and Health Disparities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800B8-8A3D-4D94-A131-1E5A580BB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itchFamily="3" charset="-128"/>
              </a:rPr>
              <a:t>Greater </a:t>
            </a:r>
            <a:r>
              <a:rPr lang="en-US" altLang="en-US" b="1" dirty="0">
                <a:ea typeface="ＭＳ Ｐゴシック" pitchFamily="3" charset="-128"/>
              </a:rPr>
              <a:t>exposure to risks</a:t>
            </a:r>
            <a:r>
              <a:rPr lang="en-US" altLang="en-US" dirty="0">
                <a:ea typeface="ＭＳ Ｐゴシック" pitchFamily="3" charset="-128"/>
              </a:rPr>
              <a:t>… </a:t>
            </a:r>
          </a:p>
          <a:p>
            <a:pPr lvl="1"/>
            <a:r>
              <a:rPr lang="en-US" altLang="en-US" dirty="0">
                <a:ea typeface="ＭＳ Ｐゴシック" pitchFamily="3" charset="-128"/>
              </a:rPr>
              <a:t>Physical (</a:t>
            </a:r>
            <a:r>
              <a:rPr lang="en-US" altLang="en-US" dirty="0">
                <a:ea typeface="ＭＳ Ｐゴシック" pitchFamily="3" charset="-128"/>
                <a:hlinkClick r:id="rId2"/>
              </a:rPr>
              <a:t>poor sanitation</a:t>
            </a:r>
            <a:r>
              <a:rPr lang="en-US" altLang="en-US" dirty="0">
                <a:ea typeface="ＭＳ Ｐゴシック" pitchFamily="3" charset="-128"/>
              </a:rPr>
              <a:t>, poor housing)</a:t>
            </a:r>
          </a:p>
          <a:p>
            <a:pPr lvl="1"/>
            <a:r>
              <a:rPr lang="en-US" altLang="en-US" dirty="0">
                <a:ea typeface="ＭＳ Ｐゴシック" pitchFamily="3" charset="-128"/>
              </a:rPr>
              <a:t>Chemical (pollution)</a:t>
            </a:r>
          </a:p>
          <a:p>
            <a:pPr lvl="1"/>
            <a:r>
              <a:rPr lang="en-US" altLang="en-US" dirty="0">
                <a:ea typeface="ＭＳ Ｐゴシック" pitchFamily="3" charset="-128"/>
              </a:rPr>
              <a:t>Biological (bacteria, viruses)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55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ADE26E-4CB5-44C0-9F31-92AEFB6ED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500 Cities Website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806926-C209-4B8C-92E9-7A333E2B3A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634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9922F-45D8-4F2A-8D5A-4822491886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Poverty Status, Employment, Education, and Health Coverage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F440C324-6668-4F09-96AB-EA60A857D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6742468"/>
              </p:ext>
            </p:extLst>
          </p:nvPr>
        </p:nvGraphicFramePr>
        <p:xfrm>
          <a:off x="838198" y="1825624"/>
          <a:ext cx="10515600" cy="32581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59403113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444780518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0916295"/>
                    </a:ext>
                  </a:extLst>
                </a:gridCol>
              </a:tblGrid>
              <a:tr h="6516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North Dallas (zip:75093)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South Dallas (zip:75241)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754342"/>
                  </a:ext>
                </a:extLst>
              </a:tr>
              <a:tr h="651621">
                <a:tc>
                  <a:txBody>
                    <a:bodyPr/>
                    <a:lstStyle/>
                    <a:p>
                      <a:r>
                        <a:rPr lang="en-US" dirty="0"/>
                        <a:t>Percent in Poverty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26.3%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5649434"/>
                  </a:ext>
                </a:extLst>
              </a:tr>
              <a:tr h="651621">
                <a:tc>
                  <a:txBody>
                    <a:bodyPr/>
                    <a:lstStyle/>
                    <a:p>
                      <a:r>
                        <a:rPr lang="en-US" dirty="0"/>
                        <a:t>Percent Unemployed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2772613"/>
                  </a:ext>
                </a:extLst>
              </a:tr>
              <a:tr h="651621">
                <a:tc>
                  <a:txBody>
                    <a:bodyPr/>
                    <a:lstStyle/>
                    <a:p>
                      <a:r>
                        <a:rPr lang="en-US" dirty="0"/>
                        <a:t>Percent with BA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402021"/>
                  </a:ext>
                </a:extLst>
              </a:tr>
              <a:tr h="651621">
                <a:tc>
                  <a:txBody>
                    <a:bodyPr/>
                    <a:lstStyle/>
                    <a:p>
                      <a:r>
                        <a:rPr lang="en-US" dirty="0"/>
                        <a:t>Percent Uninsured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523172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3669343-CC0B-4F44-BD9C-BEEECA9664EC}"/>
              </a:ext>
            </a:extLst>
          </p:cNvPr>
          <p:cNvSpPr txBox="1"/>
          <p:nvPr/>
        </p:nvSpPr>
        <p:spPr>
          <a:xfrm>
            <a:off x="629174" y="5545123"/>
            <a:ext cx="10724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Data from US Census: </a:t>
            </a:r>
            <a:r>
              <a:rPr lang="en-US" dirty="0">
                <a:hlinkClick r:id="rId2"/>
              </a:rPr>
              <a:t>https://data.census.gov/cedsci/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406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8708D-B156-4C05-BDF1-9BF8638FE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Google Maps Screenshot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35F399-1D58-4464-81D2-430AD943BD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E7B524-5188-4A2A-BE67-049FA8B29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219" y="1569389"/>
            <a:ext cx="10156266" cy="511955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226148E5-E63B-423C-8BBB-D2EF4956A37A}"/>
              </a:ext>
            </a:extLst>
          </p:cNvPr>
          <p:cNvCxnSpPr/>
          <p:nvPr/>
        </p:nvCxnSpPr>
        <p:spPr>
          <a:xfrm flipV="1">
            <a:off x="205273" y="1903445"/>
            <a:ext cx="1166327" cy="1525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6707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L_Resource_File" ma:contentTypeID="0x0101040018ADCB83BA1CB1468CA74F1A4F994F8800D0B05707F183834F9C4244F2CB05CEAB" ma:contentTypeVersion="3" ma:contentTypeDescription="" ma:contentTypeScope="" ma:versionID="0f64532e680356710158543a8c42477f">
  <xsd:schema xmlns:xsd="http://www.w3.org/2001/XMLSchema" xmlns:p="http://schemas.microsoft.com/office/2006/metadata/properties" xmlns:ns3="6cc342f0-9f2f-4d07-994a-ac9e4d6334b9" targetNamespace="http://schemas.microsoft.com/office/2006/metadata/properties" ma:root="true" ma:fieldsID="4dad6b809a7cb6de32f5241db736193a" ns3:_="">
    <xsd:import namespace="6cc342f0-9f2f-4d07-994a-ac9e4d6334b9"/>
    <xsd:element name="properties">
      <xsd:complexType>
        <xsd:sequence>
          <xsd:element name="documentManagement">
            <xsd:complexType>
              <xsd:all>
                <xsd:element ref="ns3:ResourceID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6cc342f0-9f2f-4d07-994a-ac9e4d6334b9" elementFormDefault="qualified">
    <xsd:import namespace="http://schemas.microsoft.com/office/2006/documentManagement/types"/>
    <xsd:element name="ResourceID" ma:index="9" nillable="true" ma:displayName="ResourceID" ma:list="{3a77697e-a97d-4d6e-b1ce-e598bf63a369}" ma:internalName="ResourceID0" ma:showField="ID" ma:web="6cc342f0-9f2f-4d07-994a-ac9e4d6334b9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>
    <ResourceID xmlns="6cc342f0-9f2f-4d07-994a-ac9e4d6334b9" xsi:nil="true"/>
  </documentManagement>
</p:properties>
</file>

<file path=customXml/itemProps1.xml><?xml version="1.0" encoding="utf-8"?>
<ds:datastoreItem xmlns:ds="http://schemas.openxmlformats.org/officeDocument/2006/customXml" ds:itemID="{66333DCD-6D74-467C-91D8-F6FE293218CA}"/>
</file>

<file path=customXml/itemProps2.xml><?xml version="1.0" encoding="utf-8"?>
<ds:datastoreItem xmlns:ds="http://schemas.openxmlformats.org/officeDocument/2006/customXml" ds:itemID="{D79F81AC-3840-4D8E-A3A5-9D672408D5CC}"/>
</file>

<file path=customXml/itemProps3.xml><?xml version="1.0" encoding="utf-8"?>
<ds:datastoreItem xmlns:ds="http://schemas.openxmlformats.org/officeDocument/2006/customXml" ds:itemID="{D8B8531B-A330-475C-8672-40E2961253EC}"/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169</Words>
  <Application>Microsoft Office PowerPoint</Application>
  <PresentationFormat>Widescreen</PresentationFormat>
  <Paragraphs>36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Georgia</vt:lpstr>
      <vt:lpstr>Office Theme</vt:lpstr>
      <vt:lpstr>Understanding Health Disparities Activity</vt:lpstr>
      <vt:lpstr>Social Class and Health Disparities</vt:lpstr>
      <vt:lpstr>Social Class and Health Disparities</vt:lpstr>
      <vt:lpstr>Social Class and Health Disparities</vt:lpstr>
      <vt:lpstr>500 Cities Website</vt:lpstr>
      <vt:lpstr>Poverty Status, Employment, Education, and Health Coverage </vt:lpstr>
      <vt:lpstr>Google Maps Screenshot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Poverty Leads to Illness</dc:title>
  <dc:creator>Simoni, Zachary</dc:creator>
  <cp:lastModifiedBy>Simoni, Zachary</cp:lastModifiedBy>
  <cp:revision>1</cp:revision>
  <dcterms:created xsi:type="dcterms:W3CDTF">2020-06-23T15:55:33Z</dcterms:created>
  <dcterms:modified xsi:type="dcterms:W3CDTF">2020-09-25T13:30:08Z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0x0101040018ADCB83BA1CB1468CA74F1A4F994F8800D0B05707F183834F9C4244F2CB05CEAB</vt:lpwstr>
  </property>
  <property fmtid="{D5CDD505-2E9C-101B-9397-08002B2CF9AE}" pid="3" name="ResourceID">
    <vt:lpwstr>13854</vt:lpwstr>
  </property>
</Properties>
</file>