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0" r:id="rId4"/>
    <p:sldMasterId id="2147483671" r:id="rId5"/>
  </p:sldMasterIdLst>
  <p:notesMasterIdLst>
    <p:notesMasterId r:id="rId12"/>
  </p:notesMasterIdLst>
  <p:sldIdLst>
    <p:sldId id="256" r:id="rId6"/>
    <p:sldId id="257" r:id="rId7"/>
    <p:sldId id="258" r:id="rId8"/>
    <p:sldId id="259" r:id="rId9"/>
    <p:sldId id="260" r:id="rId10"/>
    <p:sldId id="261" r:id="rId11"/>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3079" autoAdjust="0"/>
  </p:normalViewPr>
  <p:slideViewPr>
    <p:cSldViewPr snapToGrid="0">
      <p:cViewPr varScale="1">
        <p:scale>
          <a:sx n="125" d="100"/>
          <a:sy n="125" d="100"/>
        </p:scale>
        <p:origin x="1194" y="96"/>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theme" Target="theme/theme1.xml"/><Relationship Id="rId10" Type="http://schemas.openxmlformats.org/officeDocument/2006/relationships/slide" Target="slides/slide5.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annie Haubert" userId="464eaf2b-683f-4b13-9fbc-863edba6d29e" providerId="ADAL" clId="{062C1720-CE69-469D-9121-346405A3DCAD}"/>
    <pc:docChg chg="undo redo custSel modSld">
      <pc:chgData name="Jeannie Haubert" userId="464eaf2b-683f-4b13-9fbc-863edba6d29e" providerId="ADAL" clId="{062C1720-CE69-469D-9121-346405A3DCAD}" dt="2023-11-27T20:06:08.132" v="250" actId="14100"/>
      <pc:docMkLst>
        <pc:docMk/>
      </pc:docMkLst>
      <pc:sldChg chg="modSp mod">
        <pc:chgData name="Jeannie Haubert" userId="464eaf2b-683f-4b13-9fbc-863edba6d29e" providerId="ADAL" clId="{062C1720-CE69-469D-9121-346405A3DCAD}" dt="2023-11-27T20:06:01.930" v="249" actId="27636"/>
        <pc:sldMkLst>
          <pc:docMk/>
          <pc:sldMk cId="0" sldId="257"/>
        </pc:sldMkLst>
        <pc:spChg chg="mod">
          <ac:chgData name="Jeannie Haubert" userId="464eaf2b-683f-4b13-9fbc-863edba6d29e" providerId="ADAL" clId="{062C1720-CE69-469D-9121-346405A3DCAD}" dt="2023-11-27T20:02:50.547" v="8" actId="14100"/>
          <ac:spMkLst>
            <pc:docMk/>
            <pc:sldMk cId="0" sldId="257"/>
            <ac:spMk id="106" creationId="{00000000-0000-0000-0000-000000000000}"/>
          </ac:spMkLst>
        </pc:spChg>
        <pc:spChg chg="mod">
          <ac:chgData name="Jeannie Haubert" userId="464eaf2b-683f-4b13-9fbc-863edba6d29e" providerId="ADAL" clId="{062C1720-CE69-469D-9121-346405A3DCAD}" dt="2023-11-27T20:06:01.930" v="249" actId="27636"/>
          <ac:spMkLst>
            <pc:docMk/>
            <pc:sldMk cId="0" sldId="257"/>
            <ac:spMk id="107" creationId="{00000000-0000-0000-0000-000000000000}"/>
          </ac:spMkLst>
        </pc:spChg>
      </pc:sldChg>
      <pc:sldChg chg="modSp mod modNotesTx">
        <pc:chgData name="Jeannie Haubert" userId="464eaf2b-683f-4b13-9fbc-863edba6d29e" providerId="ADAL" clId="{062C1720-CE69-469D-9121-346405A3DCAD}" dt="2023-11-27T20:06:08.132" v="250" actId="14100"/>
        <pc:sldMkLst>
          <pc:docMk/>
          <pc:sldMk cId="0" sldId="258"/>
        </pc:sldMkLst>
        <pc:spChg chg="mod">
          <ac:chgData name="Jeannie Haubert" userId="464eaf2b-683f-4b13-9fbc-863edba6d29e" providerId="ADAL" clId="{062C1720-CE69-469D-9121-346405A3DCAD}" dt="2023-11-27T20:05:00.922" v="226" actId="20577"/>
          <ac:spMkLst>
            <pc:docMk/>
            <pc:sldMk cId="0" sldId="258"/>
            <ac:spMk id="112" creationId="{00000000-0000-0000-0000-000000000000}"/>
          </ac:spMkLst>
        </pc:spChg>
        <pc:spChg chg="mod">
          <ac:chgData name="Jeannie Haubert" userId="464eaf2b-683f-4b13-9fbc-863edba6d29e" providerId="ADAL" clId="{062C1720-CE69-469D-9121-346405A3DCAD}" dt="2023-11-27T20:06:08.132" v="250" actId="14100"/>
          <ac:spMkLst>
            <pc:docMk/>
            <pc:sldMk cId="0" sldId="258"/>
            <ac:spMk id="113"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g13d81500e39_0_7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7" name="Google Shape;97;g13d81500e39_0_7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g13d81500e39_0_7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4" name="Google Shape;104;g13d81500e39_0_7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g13d81500e39_0_8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0" name="Google Shape;110;g13d81500e39_0_8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Instructor Notes:</a:t>
            </a:r>
          </a:p>
          <a:p>
            <a:pPr marL="0" lvl="0" indent="0" algn="l" rtl="0">
              <a:spcBef>
                <a:spcPts val="0"/>
              </a:spcBef>
              <a:spcAft>
                <a:spcPts val="0"/>
              </a:spcAft>
              <a:buNone/>
            </a:pPr>
            <a:r>
              <a:rPr lang="en-US" dirty="0"/>
              <a:t>Provide a definition and brief explanation of the social construction of reality.  To illustrate, read the following vignette from Henslin 2012. </a:t>
            </a:r>
          </a:p>
          <a:p>
            <a:pPr marL="0" lvl="0" indent="0" algn="l" rtl="0">
              <a:spcBef>
                <a:spcPts val="0"/>
              </a:spcBef>
              <a:spcAft>
                <a:spcPts val="0"/>
              </a:spcAft>
              <a:buNone/>
            </a:pPr>
            <a:endParaRPr lang="en-US" dirty="0"/>
          </a:p>
          <a:p>
            <a:pPr marL="0" lvl="0" indent="0" algn="l" rtl="0">
              <a:spcBef>
                <a:spcPts val="0"/>
              </a:spcBef>
              <a:spcAft>
                <a:spcPts val="0"/>
              </a:spcAft>
              <a:buNone/>
            </a:pPr>
            <a:r>
              <a:rPr lang="en-US" i="1" dirty="0"/>
              <a:t>On a visit to Morrocco in Northern Africa, I decided to buy a watermelon.  When I indicated to the street vendor that the knife he was going to use to cut the watermelon was dirty (encrusted with filth would be more apt), he was very obliging.  He immediately bent down and began to swish the knife in a puddle on the street.  I shuddered as I looked at the passing burros that were urinating and defecating as they went by.  Quickly, I indicated by gesture that I preferred my melon uncut after all. </a:t>
            </a:r>
          </a:p>
          <a:p>
            <a:pPr marL="0" lvl="0" indent="0" algn="l" rtl="0">
              <a:spcBef>
                <a:spcPts val="0"/>
              </a:spcBef>
              <a:spcAft>
                <a:spcPts val="0"/>
              </a:spcAft>
              <a:buNone/>
            </a:pPr>
            <a:endParaRPr lang="en-US" i="1" dirty="0"/>
          </a:p>
          <a:p>
            <a:pPr marL="0" lvl="0" indent="0" algn="l" rtl="0">
              <a:spcBef>
                <a:spcPts val="0"/>
              </a:spcBef>
              <a:spcAft>
                <a:spcPts val="0"/>
              </a:spcAft>
              <a:buNone/>
            </a:pPr>
            <a:r>
              <a:rPr lang="en-US" b="1" i="0" dirty="0"/>
              <a:t>Answer:  For that vendor of watermelons, germs did not exist. For the author, they did. And each of us acts according to our definition of the situation. </a:t>
            </a:r>
            <a:endParaRPr b="1" i="0"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g1533a21e904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6" name="Google Shape;116;g1533a21e904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g13d81500e39_0_8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3" name="Google Shape;123;g13d81500e39_0_8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Google Shape;128;g13d81500e39_0_9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9" name="Google Shape;129;g13d81500e39_0_9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54"/>
        <p:cNvGrpSpPr/>
        <p:nvPr/>
      </p:nvGrpSpPr>
      <p:grpSpPr>
        <a:xfrm>
          <a:off x="0" y="0"/>
          <a:ext cx="0" cy="0"/>
          <a:chOff x="0" y="0"/>
          <a:chExt cx="0" cy="0"/>
        </a:xfrm>
      </p:grpSpPr>
      <p:sp>
        <p:nvSpPr>
          <p:cNvPr id="55" name="Google Shape;55;p14"/>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rtl="0">
              <a:spcBef>
                <a:spcPts val="0"/>
              </a:spcBef>
              <a:spcAft>
                <a:spcPts val="0"/>
              </a:spcAft>
              <a:buSzPts val="5200"/>
              <a:buNone/>
              <a:defRPr sz="5200"/>
            </a:lvl1pPr>
            <a:lvl2pPr lvl="1" algn="ctr" rtl="0">
              <a:spcBef>
                <a:spcPts val="0"/>
              </a:spcBef>
              <a:spcAft>
                <a:spcPts val="0"/>
              </a:spcAft>
              <a:buSzPts val="5200"/>
              <a:buNone/>
              <a:defRPr sz="5200"/>
            </a:lvl2pPr>
            <a:lvl3pPr lvl="2" algn="ctr" rtl="0">
              <a:spcBef>
                <a:spcPts val="0"/>
              </a:spcBef>
              <a:spcAft>
                <a:spcPts val="0"/>
              </a:spcAft>
              <a:buSzPts val="5200"/>
              <a:buNone/>
              <a:defRPr sz="5200"/>
            </a:lvl3pPr>
            <a:lvl4pPr lvl="3" algn="ctr" rtl="0">
              <a:spcBef>
                <a:spcPts val="0"/>
              </a:spcBef>
              <a:spcAft>
                <a:spcPts val="0"/>
              </a:spcAft>
              <a:buSzPts val="5200"/>
              <a:buNone/>
              <a:defRPr sz="5200"/>
            </a:lvl4pPr>
            <a:lvl5pPr lvl="4" algn="ctr" rtl="0">
              <a:spcBef>
                <a:spcPts val="0"/>
              </a:spcBef>
              <a:spcAft>
                <a:spcPts val="0"/>
              </a:spcAft>
              <a:buSzPts val="5200"/>
              <a:buNone/>
              <a:defRPr sz="5200"/>
            </a:lvl5pPr>
            <a:lvl6pPr lvl="5" algn="ctr" rtl="0">
              <a:spcBef>
                <a:spcPts val="0"/>
              </a:spcBef>
              <a:spcAft>
                <a:spcPts val="0"/>
              </a:spcAft>
              <a:buSzPts val="5200"/>
              <a:buNone/>
              <a:defRPr sz="5200"/>
            </a:lvl6pPr>
            <a:lvl7pPr lvl="6" algn="ctr" rtl="0">
              <a:spcBef>
                <a:spcPts val="0"/>
              </a:spcBef>
              <a:spcAft>
                <a:spcPts val="0"/>
              </a:spcAft>
              <a:buSzPts val="5200"/>
              <a:buNone/>
              <a:defRPr sz="5200"/>
            </a:lvl7pPr>
            <a:lvl8pPr lvl="7" algn="ctr" rtl="0">
              <a:spcBef>
                <a:spcPts val="0"/>
              </a:spcBef>
              <a:spcAft>
                <a:spcPts val="0"/>
              </a:spcAft>
              <a:buSzPts val="5200"/>
              <a:buNone/>
              <a:defRPr sz="5200"/>
            </a:lvl8pPr>
            <a:lvl9pPr lvl="8" algn="ctr" rtl="0">
              <a:spcBef>
                <a:spcPts val="0"/>
              </a:spcBef>
              <a:spcAft>
                <a:spcPts val="0"/>
              </a:spcAft>
              <a:buSzPts val="5200"/>
              <a:buNone/>
              <a:defRPr sz="5200"/>
            </a:lvl9pPr>
          </a:lstStyle>
          <a:p>
            <a:endParaRPr/>
          </a:p>
        </p:txBody>
      </p:sp>
      <p:sp>
        <p:nvSpPr>
          <p:cNvPr id="56" name="Google Shape;56;p14"/>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rtl="0">
              <a:lnSpc>
                <a:spcPct val="100000"/>
              </a:lnSpc>
              <a:spcBef>
                <a:spcPts val="0"/>
              </a:spcBef>
              <a:spcAft>
                <a:spcPts val="0"/>
              </a:spcAft>
              <a:buSzPts val="2800"/>
              <a:buNone/>
              <a:defRPr sz="2800"/>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
        <p:nvSpPr>
          <p:cNvPr id="57" name="Google Shape;57;p1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58"/>
        <p:cNvGrpSpPr/>
        <p:nvPr/>
      </p:nvGrpSpPr>
      <p:grpSpPr>
        <a:xfrm>
          <a:off x="0" y="0"/>
          <a:ext cx="0" cy="0"/>
          <a:chOff x="0" y="0"/>
          <a:chExt cx="0" cy="0"/>
        </a:xfrm>
      </p:grpSpPr>
      <p:sp>
        <p:nvSpPr>
          <p:cNvPr id="59" name="Google Shape;59;p15"/>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rtl="0">
              <a:spcBef>
                <a:spcPts val="0"/>
              </a:spcBef>
              <a:spcAft>
                <a:spcPts val="0"/>
              </a:spcAft>
              <a:buSzPts val="3600"/>
              <a:buNone/>
              <a:defRPr sz="36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60" name="Google Shape;60;p1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61"/>
        <p:cNvGrpSpPr/>
        <p:nvPr/>
      </p:nvGrpSpPr>
      <p:grpSpPr>
        <a:xfrm>
          <a:off x="0" y="0"/>
          <a:ext cx="0" cy="0"/>
          <a:chOff x="0" y="0"/>
          <a:chExt cx="0" cy="0"/>
        </a:xfrm>
      </p:grpSpPr>
      <p:sp>
        <p:nvSpPr>
          <p:cNvPr id="62" name="Google Shape;62;p1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63" name="Google Shape;63;p16"/>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rtl="0">
              <a:spcBef>
                <a:spcPts val="0"/>
              </a:spcBef>
              <a:spcAft>
                <a:spcPts val="0"/>
              </a:spcAft>
              <a:buSzPts val="1800"/>
              <a:buChar char="●"/>
              <a:defRPr/>
            </a:lvl1pPr>
            <a:lvl2pPr marL="914400" lvl="1" indent="-317500" rtl="0">
              <a:spcBef>
                <a:spcPts val="0"/>
              </a:spcBef>
              <a:spcAft>
                <a:spcPts val="0"/>
              </a:spcAft>
              <a:buSzPts val="1400"/>
              <a:buChar char="○"/>
              <a:defRPr/>
            </a:lvl2pPr>
            <a:lvl3pPr marL="1371600" lvl="2" indent="-317500" rtl="0">
              <a:spcBef>
                <a:spcPts val="0"/>
              </a:spcBef>
              <a:spcAft>
                <a:spcPts val="0"/>
              </a:spcAft>
              <a:buSzPts val="1400"/>
              <a:buChar char="■"/>
              <a:defRPr/>
            </a:lvl3pPr>
            <a:lvl4pPr marL="1828800" lvl="3" indent="-317500" rtl="0">
              <a:spcBef>
                <a:spcPts val="0"/>
              </a:spcBef>
              <a:spcAft>
                <a:spcPts val="0"/>
              </a:spcAft>
              <a:buSzPts val="1400"/>
              <a:buChar char="●"/>
              <a:defRPr/>
            </a:lvl4pPr>
            <a:lvl5pPr marL="2286000" lvl="4" indent="-317500" rtl="0">
              <a:spcBef>
                <a:spcPts val="0"/>
              </a:spcBef>
              <a:spcAft>
                <a:spcPts val="0"/>
              </a:spcAft>
              <a:buSzPts val="1400"/>
              <a:buChar char="○"/>
              <a:defRPr/>
            </a:lvl5pPr>
            <a:lvl6pPr marL="2743200" lvl="5" indent="-317500" rtl="0">
              <a:spcBef>
                <a:spcPts val="0"/>
              </a:spcBef>
              <a:spcAft>
                <a:spcPts val="0"/>
              </a:spcAft>
              <a:buSzPts val="1400"/>
              <a:buChar char="■"/>
              <a:defRPr/>
            </a:lvl6pPr>
            <a:lvl7pPr marL="3200400" lvl="6" indent="-317500" rtl="0">
              <a:spcBef>
                <a:spcPts val="0"/>
              </a:spcBef>
              <a:spcAft>
                <a:spcPts val="0"/>
              </a:spcAft>
              <a:buSzPts val="1400"/>
              <a:buChar char="●"/>
              <a:defRPr/>
            </a:lvl7pPr>
            <a:lvl8pPr marL="3657600" lvl="7" indent="-317500" rtl="0">
              <a:spcBef>
                <a:spcPts val="0"/>
              </a:spcBef>
              <a:spcAft>
                <a:spcPts val="0"/>
              </a:spcAft>
              <a:buSzPts val="1400"/>
              <a:buChar char="○"/>
              <a:defRPr/>
            </a:lvl8pPr>
            <a:lvl9pPr marL="4114800" lvl="8" indent="-317500" rtl="0">
              <a:spcBef>
                <a:spcPts val="0"/>
              </a:spcBef>
              <a:spcAft>
                <a:spcPts val="0"/>
              </a:spcAft>
              <a:buSzPts val="1400"/>
              <a:buChar char="■"/>
              <a:defRPr/>
            </a:lvl9pPr>
          </a:lstStyle>
          <a:p>
            <a:endParaRPr/>
          </a:p>
        </p:txBody>
      </p:sp>
      <p:sp>
        <p:nvSpPr>
          <p:cNvPr id="64" name="Google Shape;64;p1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65"/>
        <p:cNvGrpSpPr/>
        <p:nvPr/>
      </p:nvGrpSpPr>
      <p:grpSpPr>
        <a:xfrm>
          <a:off x="0" y="0"/>
          <a:ext cx="0" cy="0"/>
          <a:chOff x="0" y="0"/>
          <a:chExt cx="0" cy="0"/>
        </a:xfrm>
      </p:grpSpPr>
      <p:sp>
        <p:nvSpPr>
          <p:cNvPr id="66" name="Google Shape;66;p17"/>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67" name="Google Shape;67;p17"/>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rtl="0">
              <a:spcBef>
                <a:spcPts val="0"/>
              </a:spcBef>
              <a:spcAft>
                <a:spcPts val="0"/>
              </a:spcAft>
              <a:buSzPts val="1400"/>
              <a:buChar char="●"/>
              <a:defRPr sz="1400"/>
            </a:lvl1pPr>
            <a:lvl2pPr marL="914400" lvl="1" indent="-304800" rtl="0">
              <a:spcBef>
                <a:spcPts val="0"/>
              </a:spcBef>
              <a:spcAft>
                <a:spcPts val="0"/>
              </a:spcAft>
              <a:buSzPts val="1200"/>
              <a:buChar char="○"/>
              <a:defRPr sz="1200"/>
            </a:lvl2pPr>
            <a:lvl3pPr marL="1371600" lvl="2" indent="-304800" rtl="0">
              <a:spcBef>
                <a:spcPts val="0"/>
              </a:spcBef>
              <a:spcAft>
                <a:spcPts val="0"/>
              </a:spcAft>
              <a:buSzPts val="1200"/>
              <a:buChar char="■"/>
              <a:defRPr sz="1200"/>
            </a:lvl3pPr>
            <a:lvl4pPr marL="1828800" lvl="3" indent="-304800" rtl="0">
              <a:spcBef>
                <a:spcPts val="0"/>
              </a:spcBef>
              <a:spcAft>
                <a:spcPts val="0"/>
              </a:spcAft>
              <a:buSzPts val="1200"/>
              <a:buChar char="●"/>
              <a:defRPr sz="1200"/>
            </a:lvl4pPr>
            <a:lvl5pPr marL="2286000" lvl="4" indent="-304800" rtl="0">
              <a:spcBef>
                <a:spcPts val="0"/>
              </a:spcBef>
              <a:spcAft>
                <a:spcPts val="0"/>
              </a:spcAft>
              <a:buSzPts val="1200"/>
              <a:buChar char="○"/>
              <a:defRPr sz="1200"/>
            </a:lvl5pPr>
            <a:lvl6pPr marL="2743200" lvl="5" indent="-304800" rtl="0">
              <a:spcBef>
                <a:spcPts val="0"/>
              </a:spcBef>
              <a:spcAft>
                <a:spcPts val="0"/>
              </a:spcAft>
              <a:buSzPts val="1200"/>
              <a:buChar char="■"/>
              <a:defRPr sz="1200"/>
            </a:lvl6pPr>
            <a:lvl7pPr marL="3200400" lvl="6" indent="-304800" rtl="0">
              <a:spcBef>
                <a:spcPts val="0"/>
              </a:spcBef>
              <a:spcAft>
                <a:spcPts val="0"/>
              </a:spcAft>
              <a:buSzPts val="1200"/>
              <a:buChar char="●"/>
              <a:defRPr sz="1200"/>
            </a:lvl7pPr>
            <a:lvl8pPr marL="3657600" lvl="7" indent="-304800" rtl="0">
              <a:spcBef>
                <a:spcPts val="0"/>
              </a:spcBef>
              <a:spcAft>
                <a:spcPts val="0"/>
              </a:spcAft>
              <a:buSzPts val="1200"/>
              <a:buChar char="○"/>
              <a:defRPr sz="1200"/>
            </a:lvl8pPr>
            <a:lvl9pPr marL="4114800" lvl="8" indent="-304800" rtl="0">
              <a:spcBef>
                <a:spcPts val="0"/>
              </a:spcBef>
              <a:spcAft>
                <a:spcPts val="0"/>
              </a:spcAft>
              <a:buSzPts val="1200"/>
              <a:buChar char="■"/>
              <a:defRPr sz="1200"/>
            </a:lvl9pPr>
          </a:lstStyle>
          <a:p>
            <a:endParaRPr/>
          </a:p>
        </p:txBody>
      </p:sp>
      <p:sp>
        <p:nvSpPr>
          <p:cNvPr id="68" name="Google Shape;68;p17"/>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rtl="0">
              <a:spcBef>
                <a:spcPts val="0"/>
              </a:spcBef>
              <a:spcAft>
                <a:spcPts val="0"/>
              </a:spcAft>
              <a:buSzPts val="1400"/>
              <a:buChar char="●"/>
              <a:defRPr sz="1400"/>
            </a:lvl1pPr>
            <a:lvl2pPr marL="914400" lvl="1" indent="-304800" rtl="0">
              <a:spcBef>
                <a:spcPts val="0"/>
              </a:spcBef>
              <a:spcAft>
                <a:spcPts val="0"/>
              </a:spcAft>
              <a:buSzPts val="1200"/>
              <a:buChar char="○"/>
              <a:defRPr sz="1200"/>
            </a:lvl2pPr>
            <a:lvl3pPr marL="1371600" lvl="2" indent="-304800" rtl="0">
              <a:spcBef>
                <a:spcPts val="0"/>
              </a:spcBef>
              <a:spcAft>
                <a:spcPts val="0"/>
              </a:spcAft>
              <a:buSzPts val="1200"/>
              <a:buChar char="■"/>
              <a:defRPr sz="1200"/>
            </a:lvl3pPr>
            <a:lvl4pPr marL="1828800" lvl="3" indent="-304800" rtl="0">
              <a:spcBef>
                <a:spcPts val="0"/>
              </a:spcBef>
              <a:spcAft>
                <a:spcPts val="0"/>
              </a:spcAft>
              <a:buSzPts val="1200"/>
              <a:buChar char="●"/>
              <a:defRPr sz="1200"/>
            </a:lvl4pPr>
            <a:lvl5pPr marL="2286000" lvl="4" indent="-304800" rtl="0">
              <a:spcBef>
                <a:spcPts val="0"/>
              </a:spcBef>
              <a:spcAft>
                <a:spcPts val="0"/>
              </a:spcAft>
              <a:buSzPts val="1200"/>
              <a:buChar char="○"/>
              <a:defRPr sz="1200"/>
            </a:lvl5pPr>
            <a:lvl6pPr marL="2743200" lvl="5" indent="-304800" rtl="0">
              <a:spcBef>
                <a:spcPts val="0"/>
              </a:spcBef>
              <a:spcAft>
                <a:spcPts val="0"/>
              </a:spcAft>
              <a:buSzPts val="1200"/>
              <a:buChar char="■"/>
              <a:defRPr sz="1200"/>
            </a:lvl6pPr>
            <a:lvl7pPr marL="3200400" lvl="6" indent="-304800" rtl="0">
              <a:spcBef>
                <a:spcPts val="0"/>
              </a:spcBef>
              <a:spcAft>
                <a:spcPts val="0"/>
              </a:spcAft>
              <a:buSzPts val="1200"/>
              <a:buChar char="●"/>
              <a:defRPr sz="1200"/>
            </a:lvl7pPr>
            <a:lvl8pPr marL="3657600" lvl="7" indent="-304800" rtl="0">
              <a:spcBef>
                <a:spcPts val="0"/>
              </a:spcBef>
              <a:spcAft>
                <a:spcPts val="0"/>
              </a:spcAft>
              <a:buSzPts val="1200"/>
              <a:buChar char="○"/>
              <a:defRPr sz="1200"/>
            </a:lvl8pPr>
            <a:lvl9pPr marL="4114800" lvl="8" indent="-304800" rtl="0">
              <a:spcBef>
                <a:spcPts val="0"/>
              </a:spcBef>
              <a:spcAft>
                <a:spcPts val="0"/>
              </a:spcAft>
              <a:buSzPts val="1200"/>
              <a:buChar char="■"/>
              <a:defRPr sz="1200"/>
            </a:lvl9pPr>
          </a:lstStyle>
          <a:p>
            <a:endParaRPr/>
          </a:p>
        </p:txBody>
      </p:sp>
      <p:sp>
        <p:nvSpPr>
          <p:cNvPr id="69" name="Google Shape;69;p1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70"/>
        <p:cNvGrpSpPr/>
        <p:nvPr/>
      </p:nvGrpSpPr>
      <p:grpSpPr>
        <a:xfrm>
          <a:off x="0" y="0"/>
          <a:ext cx="0" cy="0"/>
          <a:chOff x="0" y="0"/>
          <a:chExt cx="0" cy="0"/>
        </a:xfrm>
      </p:grpSpPr>
      <p:sp>
        <p:nvSpPr>
          <p:cNvPr id="71" name="Google Shape;71;p18"/>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72" name="Google Shape;72;p1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73"/>
        <p:cNvGrpSpPr/>
        <p:nvPr/>
      </p:nvGrpSpPr>
      <p:grpSpPr>
        <a:xfrm>
          <a:off x="0" y="0"/>
          <a:ext cx="0" cy="0"/>
          <a:chOff x="0" y="0"/>
          <a:chExt cx="0" cy="0"/>
        </a:xfrm>
      </p:grpSpPr>
      <p:sp>
        <p:nvSpPr>
          <p:cNvPr id="74" name="Google Shape;74;p19"/>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rtl="0">
              <a:spcBef>
                <a:spcPts val="0"/>
              </a:spcBef>
              <a:spcAft>
                <a:spcPts val="0"/>
              </a:spcAft>
              <a:buSzPts val="2400"/>
              <a:buNone/>
              <a:defRPr sz="24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75" name="Google Shape;75;p19"/>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rtl="0">
              <a:spcBef>
                <a:spcPts val="0"/>
              </a:spcBef>
              <a:spcAft>
                <a:spcPts val="0"/>
              </a:spcAft>
              <a:buSzPts val="1200"/>
              <a:buChar char="●"/>
              <a:defRPr sz="1200"/>
            </a:lvl1pPr>
            <a:lvl2pPr marL="914400" lvl="1" indent="-304800" rtl="0">
              <a:spcBef>
                <a:spcPts val="0"/>
              </a:spcBef>
              <a:spcAft>
                <a:spcPts val="0"/>
              </a:spcAft>
              <a:buSzPts val="1200"/>
              <a:buChar char="○"/>
              <a:defRPr sz="1200"/>
            </a:lvl2pPr>
            <a:lvl3pPr marL="1371600" lvl="2" indent="-304800" rtl="0">
              <a:spcBef>
                <a:spcPts val="0"/>
              </a:spcBef>
              <a:spcAft>
                <a:spcPts val="0"/>
              </a:spcAft>
              <a:buSzPts val="1200"/>
              <a:buChar char="■"/>
              <a:defRPr sz="1200"/>
            </a:lvl3pPr>
            <a:lvl4pPr marL="1828800" lvl="3" indent="-304800" rtl="0">
              <a:spcBef>
                <a:spcPts val="0"/>
              </a:spcBef>
              <a:spcAft>
                <a:spcPts val="0"/>
              </a:spcAft>
              <a:buSzPts val="1200"/>
              <a:buChar char="●"/>
              <a:defRPr sz="1200"/>
            </a:lvl4pPr>
            <a:lvl5pPr marL="2286000" lvl="4" indent="-304800" rtl="0">
              <a:spcBef>
                <a:spcPts val="0"/>
              </a:spcBef>
              <a:spcAft>
                <a:spcPts val="0"/>
              </a:spcAft>
              <a:buSzPts val="1200"/>
              <a:buChar char="○"/>
              <a:defRPr sz="1200"/>
            </a:lvl5pPr>
            <a:lvl6pPr marL="2743200" lvl="5" indent="-304800" rtl="0">
              <a:spcBef>
                <a:spcPts val="0"/>
              </a:spcBef>
              <a:spcAft>
                <a:spcPts val="0"/>
              </a:spcAft>
              <a:buSzPts val="1200"/>
              <a:buChar char="■"/>
              <a:defRPr sz="1200"/>
            </a:lvl6pPr>
            <a:lvl7pPr marL="3200400" lvl="6" indent="-304800" rtl="0">
              <a:spcBef>
                <a:spcPts val="0"/>
              </a:spcBef>
              <a:spcAft>
                <a:spcPts val="0"/>
              </a:spcAft>
              <a:buSzPts val="1200"/>
              <a:buChar char="●"/>
              <a:defRPr sz="1200"/>
            </a:lvl7pPr>
            <a:lvl8pPr marL="3657600" lvl="7" indent="-304800" rtl="0">
              <a:spcBef>
                <a:spcPts val="0"/>
              </a:spcBef>
              <a:spcAft>
                <a:spcPts val="0"/>
              </a:spcAft>
              <a:buSzPts val="1200"/>
              <a:buChar char="○"/>
              <a:defRPr sz="1200"/>
            </a:lvl8pPr>
            <a:lvl9pPr marL="4114800" lvl="8" indent="-304800" rtl="0">
              <a:spcBef>
                <a:spcPts val="0"/>
              </a:spcBef>
              <a:spcAft>
                <a:spcPts val="0"/>
              </a:spcAft>
              <a:buSzPts val="1200"/>
              <a:buChar char="■"/>
              <a:defRPr sz="1200"/>
            </a:lvl9pPr>
          </a:lstStyle>
          <a:p>
            <a:endParaRPr/>
          </a:p>
        </p:txBody>
      </p:sp>
      <p:sp>
        <p:nvSpPr>
          <p:cNvPr id="76" name="Google Shape;76;p1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77"/>
        <p:cNvGrpSpPr/>
        <p:nvPr/>
      </p:nvGrpSpPr>
      <p:grpSpPr>
        <a:xfrm>
          <a:off x="0" y="0"/>
          <a:ext cx="0" cy="0"/>
          <a:chOff x="0" y="0"/>
          <a:chExt cx="0" cy="0"/>
        </a:xfrm>
      </p:grpSpPr>
      <p:sp>
        <p:nvSpPr>
          <p:cNvPr id="78" name="Google Shape;78;p20"/>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rtl="0">
              <a:spcBef>
                <a:spcPts val="0"/>
              </a:spcBef>
              <a:spcAft>
                <a:spcPts val="0"/>
              </a:spcAft>
              <a:buSzPts val="4800"/>
              <a:buNone/>
              <a:defRPr sz="4800"/>
            </a:lvl1pPr>
            <a:lvl2pPr lvl="1" rtl="0">
              <a:spcBef>
                <a:spcPts val="0"/>
              </a:spcBef>
              <a:spcAft>
                <a:spcPts val="0"/>
              </a:spcAft>
              <a:buSzPts val="4800"/>
              <a:buNone/>
              <a:defRPr sz="4800"/>
            </a:lvl2pPr>
            <a:lvl3pPr lvl="2" rtl="0">
              <a:spcBef>
                <a:spcPts val="0"/>
              </a:spcBef>
              <a:spcAft>
                <a:spcPts val="0"/>
              </a:spcAft>
              <a:buSzPts val="4800"/>
              <a:buNone/>
              <a:defRPr sz="4800"/>
            </a:lvl3pPr>
            <a:lvl4pPr lvl="3" rtl="0">
              <a:spcBef>
                <a:spcPts val="0"/>
              </a:spcBef>
              <a:spcAft>
                <a:spcPts val="0"/>
              </a:spcAft>
              <a:buSzPts val="4800"/>
              <a:buNone/>
              <a:defRPr sz="4800"/>
            </a:lvl4pPr>
            <a:lvl5pPr lvl="4" rtl="0">
              <a:spcBef>
                <a:spcPts val="0"/>
              </a:spcBef>
              <a:spcAft>
                <a:spcPts val="0"/>
              </a:spcAft>
              <a:buSzPts val="4800"/>
              <a:buNone/>
              <a:defRPr sz="4800"/>
            </a:lvl5pPr>
            <a:lvl6pPr lvl="5" rtl="0">
              <a:spcBef>
                <a:spcPts val="0"/>
              </a:spcBef>
              <a:spcAft>
                <a:spcPts val="0"/>
              </a:spcAft>
              <a:buSzPts val="4800"/>
              <a:buNone/>
              <a:defRPr sz="4800"/>
            </a:lvl6pPr>
            <a:lvl7pPr lvl="6" rtl="0">
              <a:spcBef>
                <a:spcPts val="0"/>
              </a:spcBef>
              <a:spcAft>
                <a:spcPts val="0"/>
              </a:spcAft>
              <a:buSzPts val="4800"/>
              <a:buNone/>
              <a:defRPr sz="4800"/>
            </a:lvl7pPr>
            <a:lvl8pPr lvl="7" rtl="0">
              <a:spcBef>
                <a:spcPts val="0"/>
              </a:spcBef>
              <a:spcAft>
                <a:spcPts val="0"/>
              </a:spcAft>
              <a:buSzPts val="4800"/>
              <a:buNone/>
              <a:defRPr sz="4800"/>
            </a:lvl8pPr>
            <a:lvl9pPr lvl="8" rtl="0">
              <a:spcBef>
                <a:spcPts val="0"/>
              </a:spcBef>
              <a:spcAft>
                <a:spcPts val="0"/>
              </a:spcAft>
              <a:buSzPts val="4800"/>
              <a:buNone/>
              <a:defRPr sz="4800"/>
            </a:lvl9pPr>
          </a:lstStyle>
          <a:p>
            <a:endParaRPr/>
          </a:p>
        </p:txBody>
      </p:sp>
      <p:sp>
        <p:nvSpPr>
          <p:cNvPr id="79" name="Google Shape;79;p2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80"/>
        <p:cNvGrpSpPr/>
        <p:nvPr/>
      </p:nvGrpSpPr>
      <p:grpSpPr>
        <a:xfrm>
          <a:off x="0" y="0"/>
          <a:ext cx="0" cy="0"/>
          <a:chOff x="0" y="0"/>
          <a:chExt cx="0" cy="0"/>
        </a:xfrm>
      </p:grpSpPr>
      <p:sp>
        <p:nvSpPr>
          <p:cNvPr id="81" name="Google Shape;81;p21"/>
          <p:cNvSpPr/>
          <p:nvPr/>
        </p:nvSpPr>
        <p:spPr>
          <a:xfrm>
            <a:off x="4572000" y="25"/>
            <a:ext cx="4572000" cy="51435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82;p21"/>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rtl="0">
              <a:spcBef>
                <a:spcPts val="0"/>
              </a:spcBef>
              <a:spcAft>
                <a:spcPts val="0"/>
              </a:spcAft>
              <a:buSzPts val="4200"/>
              <a:buNone/>
              <a:defRPr sz="4200"/>
            </a:lvl1pPr>
            <a:lvl2pPr lvl="1" algn="ctr" rtl="0">
              <a:spcBef>
                <a:spcPts val="0"/>
              </a:spcBef>
              <a:spcAft>
                <a:spcPts val="0"/>
              </a:spcAft>
              <a:buSzPts val="4200"/>
              <a:buNone/>
              <a:defRPr sz="4200"/>
            </a:lvl2pPr>
            <a:lvl3pPr lvl="2" algn="ctr" rtl="0">
              <a:spcBef>
                <a:spcPts val="0"/>
              </a:spcBef>
              <a:spcAft>
                <a:spcPts val="0"/>
              </a:spcAft>
              <a:buSzPts val="4200"/>
              <a:buNone/>
              <a:defRPr sz="4200"/>
            </a:lvl3pPr>
            <a:lvl4pPr lvl="3" algn="ctr" rtl="0">
              <a:spcBef>
                <a:spcPts val="0"/>
              </a:spcBef>
              <a:spcAft>
                <a:spcPts val="0"/>
              </a:spcAft>
              <a:buSzPts val="4200"/>
              <a:buNone/>
              <a:defRPr sz="4200"/>
            </a:lvl4pPr>
            <a:lvl5pPr lvl="4" algn="ctr" rtl="0">
              <a:spcBef>
                <a:spcPts val="0"/>
              </a:spcBef>
              <a:spcAft>
                <a:spcPts val="0"/>
              </a:spcAft>
              <a:buSzPts val="4200"/>
              <a:buNone/>
              <a:defRPr sz="4200"/>
            </a:lvl5pPr>
            <a:lvl6pPr lvl="5" algn="ctr" rtl="0">
              <a:spcBef>
                <a:spcPts val="0"/>
              </a:spcBef>
              <a:spcAft>
                <a:spcPts val="0"/>
              </a:spcAft>
              <a:buSzPts val="4200"/>
              <a:buNone/>
              <a:defRPr sz="4200"/>
            </a:lvl6pPr>
            <a:lvl7pPr lvl="6" algn="ctr" rtl="0">
              <a:spcBef>
                <a:spcPts val="0"/>
              </a:spcBef>
              <a:spcAft>
                <a:spcPts val="0"/>
              </a:spcAft>
              <a:buSzPts val="4200"/>
              <a:buNone/>
              <a:defRPr sz="4200"/>
            </a:lvl7pPr>
            <a:lvl8pPr lvl="7" algn="ctr" rtl="0">
              <a:spcBef>
                <a:spcPts val="0"/>
              </a:spcBef>
              <a:spcAft>
                <a:spcPts val="0"/>
              </a:spcAft>
              <a:buSzPts val="4200"/>
              <a:buNone/>
              <a:defRPr sz="4200"/>
            </a:lvl8pPr>
            <a:lvl9pPr lvl="8" algn="ctr" rtl="0">
              <a:spcBef>
                <a:spcPts val="0"/>
              </a:spcBef>
              <a:spcAft>
                <a:spcPts val="0"/>
              </a:spcAft>
              <a:buSzPts val="4200"/>
              <a:buNone/>
              <a:defRPr sz="4200"/>
            </a:lvl9pPr>
          </a:lstStyle>
          <a:p>
            <a:endParaRPr/>
          </a:p>
        </p:txBody>
      </p:sp>
      <p:sp>
        <p:nvSpPr>
          <p:cNvPr id="83" name="Google Shape;83;p21"/>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rtl="0">
              <a:lnSpc>
                <a:spcPct val="100000"/>
              </a:lnSpc>
              <a:spcBef>
                <a:spcPts val="0"/>
              </a:spcBef>
              <a:spcAft>
                <a:spcPts val="0"/>
              </a:spcAft>
              <a:buSzPts val="2100"/>
              <a:buNone/>
              <a:defRPr sz="2100"/>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
        <p:nvSpPr>
          <p:cNvPr id="84" name="Google Shape;84;p21"/>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rmAutofit/>
          </a:bodyPr>
          <a:lstStyle>
            <a:lvl1pPr marL="457200" lvl="0" indent="-342900" rtl="0">
              <a:spcBef>
                <a:spcPts val="0"/>
              </a:spcBef>
              <a:spcAft>
                <a:spcPts val="0"/>
              </a:spcAft>
              <a:buClr>
                <a:schemeClr val="dk1"/>
              </a:buClr>
              <a:buSzPts val="1800"/>
              <a:buChar char="●"/>
              <a:defRPr>
                <a:solidFill>
                  <a:schemeClr val="dk1"/>
                </a:solidFill>
              </a:defRPr>
            </a:lvl1pPr>
            <a:lvl2pPr marL="914400" lvl="1" indent="-317500" rtl="0">
              <a:spcBef>
                <a:spcPts val="0"/>
              </a:spcBef>
              <a:spcAft>
                <a:spcPts val="0"/>
              </a:spcAft>
              <a:buClr>
                <a:schemeClr val="dk1"/>
              </a:buClr>
              <a:buSzPts val="1400"/>
              <a:buChar char="○"/>
              <a:defRPr>
                <a:solidFill>
                  <a:schemeClr val="dk1"/>
                </a:solidFill>
              </a:defRPr>
            </a:lvl2pPr>
            <a:lvl3pPr marL="1371600" lvl="2" indent="-317500" rtl="0">
              <a:spcBef>
                <a:spcPts val="0"/>
              </a:spcBef>
              <a:spcAft>
                <a:spcPts val="0"/>
              </a:spcAft>
              <a:buClr>
                <a:schemeClr val="dk1"/>
              </a:buClr>
              <a:buSzPts val="1400"/>
              <a:buChar char="■"/>
              <a:defRPr>
                <a:solidFill>
                  <a:schemeClr val="dk1"/>
                </a:solidFill>
              </a:defRPr>
            </a:lvl3pPr>
            <a:lvl4pPr marL="1828800" lvl="3" indent="-317500" rtl="0">
              <a:spcBef>
                <a:spcPts val="0"/>
              </a:spcBef>
              <a:spcAft>
                <a:spcPts val="0"/>
              </a:spcAft>
              <a:buClr>
                <a:schemeClr val="dk1"/>
              </a:buClr>
              <a:buSzPts val="1400"/>
              <a:buChar char="●"/>
              <a:defRPr>
                <a:solidFill>
                  <a:schemeClr val="dk1"/>
                </a:solidFill>
              </a:defRPr>
            </a:lvl4pPr>
            <a:lvl5pPr marL="2286000" lvl="4" indent="-317500" rtl="0">
              <a:spcBef>
                <a:spcPts val="0"/>
              </a:spcBef>
              <a:spcAft>
                <a:spcPts val="0"/>
              </a:spcAft>
              <a:buClr>
                <a:schemeClr val="dk1"/>
              </a:buClr>
              <a:buSzPts val="1400"/>
              <a:buChar char="○"/>
              <a:defRPr>
                <a:solidFill>
                  <a:schemeClr val="dk1"/>
                </a:solidFill>
              </a:defRPr>
            </a:lvl5pPr>
            <a:lvl6pPr marL="2743200" lvl="5" indent="-317500" rtl="0">
              <a:spcBef>
                <a:spcPts val="0"/>
              </a:spcBef>
              <a:spcAft>
                <a:spcPts val="0"/>
              </a:spcAft>
              <a:buClr>
                <a:schemeClr val="dk1"/>
              </a:buClr>
              <a:buSzPts val="1400"/>
              <a:buChar char="■"/>
              <a:defRPr>
                <a:solidFill>
                  <a:schemeClr val="dk1"/>
                </a:solidFill>
              </a:defRPr>
            </a:lvl6pPr>
            <a:lvl7pPr marL="3200400" lvl="6" indent="-317500" rtl="0">
              <a:spcBef>
                <a:spcPts val="0"/>
              </a:spcBef>
              <a:spcAft>
                <a:spcPts val="0"/>
              </a:spcAft>
              <a:buClr>
                <a:schemeClr val="dk1"/>
              </a:buClr>
              <a:buSzPts val="1400"/>
              <a:buChar char="●"/>
              <a:defRPr>
                <a:solidFill>
                  <a:schemeClr val="dk1"/>
                </a:solidFill>
              </a:defRPr>
            </a:lvl7pPr>
            <a:lvl8pPr marL="3657600" lvl="7" indent="-317500" rtl="0">
              <a:spcBef>
                <a:spcPts val="0"/>
              </a:spcBef>
              <a:spcAft>
                <a:spcPts val="0"/>
              </a:spcAft>
              <a:buClr>
                <a:schemeClr val="dk1"/>
              </a:buClr>
              <a:buSzPts val="1400"/>
              <a:buChar char="○"/>
              <a:defRPr>
                <a:solidFill>
                  <a:schemeClr val="dk1"/>
                </a:solidFill>
              </a:defRPr>
            </a:lvl8pPr>
            <a:lvl9pPr marL="4114800" lvl="8" indent="-317500" rtl="0">
              <a:spcBef>
                <a:spcPts val="0"/>
              </a:spcBef>
              <a:spcAft>
                <a:spcPts val="0"/>
              </a:spcAft>
              <a:buClr>
                <a:schemeClr val="dk1"/>
              </a:buClr>
              <a:buSzPts val="1400"/>
              <a:buChar char="■"/>
              <a:defRPr>
                <a:solidFill>
                  <a:schemeClr val="dk1"/>
                </a:solidFill>
              </a:defRPr>
            </a:lvl9pPr>
          </a:lstStyle>
          <a:p>
            <a:endParaRPr/>
          </a:p>
        </p:txBody>
      </p:sp>
      <p:sp>
        <p:nvSpPr>
          <p:cNvPr id="85" name="Google Shape;85;p2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86"/>
        <p:cNvGrpSpPr/>
        <p:nvPr/>
      </p:nvGrpSpPr>
      <p:grpSpPr>
        <a:xfrm>
          <a:off x="0" y="0"/>
          <a:ext cx="0" cy="0"/>
          <a:chOff x="0" y="0"/>
          <a:chExt cx="0" cy="0"/>
        </a:xfrm>
      </p:grpSpPr>
      <p:sp>
        <p:nvSpPr>
          <p:cNvPr id="87" name="Google Shape;87;p22"/>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rtl="0">
              <a:lnSpc>
                <a:spcPct val="100000"/>
              </a:lnSpc>
              <a:spcBef>
                <a:spcPts val="0"/>
              </a:spcBef>
              <a:spcAft>
                <a:spcPts val="0"/>
              </a:spcAft>
              <a:buSzPts val="1800"/>
              <a:buNone/>
              <a:defRPr/>
            </a:lvl1pPr>
          </a:lstStyle>
          <a:p>
            <a:endParaRPr/>
          </a:p>
        </p:txBody>
      </p:sp>
      <p:sp>
        <p:nvSpPr>
          <p:cNvPr id="88" name="Google Shape;88;p2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89"/>
        <p:cNvGrpSpPr/>
        <p:nvPr/>
      </p:nvGrpSpPr>
      <p:grpSpPr>
        <a:xfrm>
          <a:off x="0" y="0"/>
          <a:ext cx="0" cy="0"/>
          <a:chOff x="0" y="0"/>
          <a:chExt cx="0" cy="0"/>
        </a:xfrm>
      </p:grpSpPr>
      <p:sp>
        <p:nvSpPr>
          <p:cNvPr id="90" name="Google Shape;90;p23"/>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rtl="0">
              <a:spcBef>
                <a:spcPts val="0"/>
              </a:spcBef>
              <a:spcAft>
                <a:spcPts val="0"/>
              </a:spcAft>
              <a:buSzPts val="12000"/>
              <a:buNone/>
              <a:defRPr sz="12000"/>
            </a:lvl1pPr>
            <a:lvl2pPr lvl="1" algn="ctr" rtl="0">
              <a:spcBef>
                <a:spcPts val="0"/>
              </a:spcBef>
              <a:spcAft>
                <a:spcPts val="0"/>
              </a:spcAft>
              <a:buSzPts val="12000"/>
              <a:buNone/>
              <a:defRPr sz="12000"/>
            </a:lvl2pPr>
            <a:lvl3pPr lvl="2" algn="ctr" rtl="0">
              <a:spcBef>
                <a:spcPts val="0"/>
              </a:spcBef>
              <a:spcAft>
                <a:spcPts val="0"/>
              </a:spcAft>
              <a:buSzPts val="12000"/>
              <a:buNone/>
              <a:defRPr sz="12000"/>
            </a:lvl3pPr>
            <a:lvl4pPr lvl="3" algn="ctr" rtl="0">
              <a:spcBef>
                <a:spcPts val="0"/>
              </a:spcBef>
              <a:spcAft>
                <a:spcPts val="0"/>
              </a:spcAft>
              <a:buSzPts val="12000"/>
              <a:buNone/>
              <a:defRPr sz="12000"/>
            </a:lvl4pPr>
            <a:lvl5pPr lvl="4" algn="ctr" rtl="0">
              <a:spcBef>
                <a:spcPts val="0"/>
              </a:spcBef>
              <a:spcAft>
                <a:spcPts val="0"/>
              </a:spcAft>
              <a:buSzPts val="12000"/>
              <a:buNone/>
              <a:defRPr sz="12000"/>
            </a:lvl5pPr>
            <a:lvl6pPr lvl="5" algn="ctr" rtl="0">
              <a:spcBef>
                <a:spcPts val="0"/>
              </a:spcBef>
              <a:spcAft>
                <a:spcPts val="0"/>
              </a:spcAft>
              <a:buSzPts val="12000"/>
              <a:buNone/>
              <a:defRPr sz="12000"/>
            </a:lvl6pPr>
            <a:lvl7pPr lvl="6" algn="ctr" rtl="0">
              <a:spcBef>
                <a:spcPts val="0"/>
              </a:spcBef>
              <a:spcAft>
                <a:spcPts val="0"/>
              </a:spcAft>
              <a:buSzPts val="12000"/>
              <a:buNone/>
              <a:defRPr sz="12000"/>
            </a:lvl7pPr>
            <a:lvl8pPr lvl="7" algn="ctr" rtl="0">
              <a:spcBef>
                <a:spcPts val="0"/>
              </a:spcBef>
              <a:spcAft>
                <a:spcPts val="0"/>
              </a:spcAft>
              <a:buSzPts val="12000"/>
              <a:buNone/>
              <a:defRPr sz="12000"/>
            </a:lvl8pPr>
            <a:lvl9pPr lvl="8" algn="ctr" rtl="0">
              <a:spcBef>
                <a:spcPts val="0"/>
              </a:spcBef>
              <a:spcAft>
                <a:spcPts val="0"/>
              </a:spcAft>
              <a:buSzPts val="12000"/>
              <a:buNone/>
              <a:defRPr sz="12000"/>
            </a:lvl9pPr>
          </a:lstStyle>
          <a:p>
            <a:r>
              <a:t>xx%</a:t>
            </a:r>
          </a:p>
        </p:txBody>
      </p:sp>
      <p:sp>
        <p:nvSpPr>
          <p:cNvPr id="91" name="Google Shape;91;p23"/>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rtl="0">
              <a:spcBef>
                <a:spcPts val="0"/>
              </a:spcBef>
              <a:spcAft>
                <a:spcPts val="0"/>
              </a:spcAft>
              <a:buSzPts val="1800"/>
              <a:buChar char="●"/>
              <a:defRPr/>
            </a:lvl1pPr>
            <a:lvl2pPr marL="914400" lvl="1" indent="-317500" algn="ctr" rtl="0">
              <a:spcBef>
                <a:spcPts val="0"/>
              </a:spcBef>
              <a:spcAft>
                <a:spcPts val="0"/>
              </a:spcAft>
              <a:buSzPts val="1400"/>
              <a:buChar char="○"/>
              <a:defRPr/>
            </a:lvl2pPr>
            <a:lvl3pPr marL="1371600" lvl="2" indent="-317500" algn="ctr" rtl="0">
              <a:spcBef>
                <a:spcPts val="0"/>
              </a:spcBef>
              <a:spcAft>
                <a:spcPts val="0"/>
              </a:spcAft>
              <a:buSzPts val="1400"/>
              <a:buChar char="■"/>
              <a:defRPr/>
            </a:lvl3pPr>
            <a:lvl4pPr marL="1828800" lvl="3" indent="-317500" algn="ctr" rtl="0">
              <a:spcBef>
                <a:spcPts val="0"/>
              </a:spcBef>
              <a:spcAft>
                <a:spcPts val="0"/>
              </a:spcAft>
              <a:buSzPts val="1400"/>
              <a:buChar char="●"/>
              <a:defRPr/>
            </a:lvl4pPr>
            <a:lvl5pPr marL="2286000" lvl="4" indent="-317500" algn="ctr" rtl="0">
              <a:spcBef>
                <a:spcPts val="0"/>
              </a:spcBef>
              <a:spcAft>
                <a:spcPts val="0"/>
              </a:spcAft>
              <a:buSzPts val="1400"/>
              <a:buChar char="○"/>
              <a:defRPr/>
            </a:lvl5pPr>
            <a:lvl6pPr marL="2743200" lvl="5" indent="-317500" algn="ctr" rtl="0">
              <a:spcBef>
                <a:spcPts val="0"/>
              </a:spcBef>
              <a:spcAft>
                <a:spcPts val="0"/>
              </a:spcAft>
              <a:buSzPts val="1400"/>
              <a:buChar char="■"/>
              <a:defRPr/>
            </a:lvl6pPr>
            <a:lvl7pPr marL="3200400" lvl="6" indent="-317500" algn="ctr" rtl="0">
              <a:spcBef>
                <a:spcPts val="0"/>
              </a:spcBef>
              <a:spcAft>
                <a:spcPts val="0"/>
              </a:spcAft>
              <a:buSzPts val="1400"/>
              <a:buChar char="●"/>
              <a:defRPr/>
            </a:lvl7pPr>
            <a:lvl8pPr marL="3657600" lvl="7" indent="-317500" algn="ctr" rtl="0">
              <a:spcBef>
                <a:spcPts val="0"/>
              </a:spcBef>
              <a:spcAft>
                <a:spcPts val="0"/>
              </a:spcAft>
              <a:buSzPts val="1400"/>
              <a:buChar char="○"/>
              <a:defRPr/>
            </a:lvl8pPr>
            <a:lvl9pPr marL="4114800" lvl="8" indent="-317500" algn="ctr" rtl="0">
              <a:spcBef>
                <a:spcPts val="0"/>
              </a:spcBef>
              <a:spcAft>
                <a:spcPts val="0"/>
              </a:spcAft>
              <a:buSzPts val="1400"/>
              <a:buChar char="■"/>
              <a:defRPr/>
            </a:lvl9pPr>
          </a:lstStyle>
          <a:p>
            <a:endParaRPr/>
          </a:p>
        </p:txBody>
      </p:sp>
      <p:sp>
        <p:nvSpPr>
          <p:cNvPr id="92" name="Google Shape;92;p2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93"/>
        <p:cNvGrpSpPr/>
        <p:nvPr/>
      </p:nvGrpSpPr>
      <p:grpSpPr>
        <a:xfrm>
          <a:off x="0" y="0"/>
          <a:ext cx="0" cy="0"/>
          <a:chOff x="0" y="0"/>
          <a:chExt cx="0" cy="0"/>
        </a:xfrm>
      </p:grpSpPr>
      <p:sp>
        <p:nvSpPr>
          <p:cNvPr id="94" name="Google Shape;94;p2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name="simple-dark-2">
    <p:bg>
      <p:bgPr>
        <a:solidFill>
          <a:schemeClr val="lt1"/>
        </a:solidFill>
        <a:effectLst/>
      </p:bgPr>
    </p:bg>
    <p:spTree>
      <p:nvGrpSpPr>
        <p:cNvPr id="1" name="Shape 50"/>
        <p:cNvGrpSpPr/>
        <p:nvPr/>
      </p:nvGrpSpPr>
      <p:grpSpPr>
        <a:xfrm>
          <a:off x="0" y="0"/>
          <a:ext cx="0" cy="0"/>
          <a:chOff x="0" y="0"/>
          <a:chExt cx="0" cy="0"/>
        </a:xfrm>
      </p:grpSpPr>
      <p:sp>
        <p:nvSpPr>
          <p:cNvPr id="51" name="Google Shape;51;p13"/>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rtl="0">
              <a:spcBef>
                <a:spcPts val="0"/>
              </a:spcBef>
              <a:spcAft>
                <a:spcPts val="0"/>
              </a:spcAft>
              <a:buClr>
                <a:schemeClr val="dk1"/>
              </a:buClr>
              <a:buSzPts val="2800"/>
              <a:buNone/>
              <a:defRPr sz="2800">
                <a:solidFill>
                  <a:schemeClr val="dk1"/>
                </a:solidFill>
              </a:defRPr>
            </a:lvl1pPr>
            <a:lvl2pPr lvl="1" rtl="0">
              <a:spcBef>
                <a:spcPts val="0"/>
              </a:spcBef>
              <a:spcAft>
                <a:spcPts val="0"/>
              </a:spcAft>
              <a:buClr>
                <a:schemeClr val="dk1"/>
              </a:buClr>
              <a:buSzPts val="2800"/>
              <a:buNone/>
              <a:defRPr sz="2800">
                <a:solidFill>
                  <a:schemeClr val="dk1"/>
                </a:solidFill>
              </a:defRPr>
            </a:lvl2pPr>
            <a:lvl3pPr lvl="2" rtl="0">
              <a:spcBef>
                <a:spcPts val="0"/>
              </a:spcBef>
              <a:spcAft>
                <a:spcPts val="0"/>
              </a:spcAft>
              <a:buClr>
                <a:schemeClr val="dk1"/>
              </a:buClr>
              <a:buSzPts val="2800"/>
              <a:buNone/>
              <a:defRPr sz="2800">
                <a:solidFill>
                  <a:schemeClr val="dk1"/>
                </a:solidFill>
              </a:defRPr>
            </a:lvl3pPr>
            <a:lvl4pPr lvl="3" rtl="0">
              <a:spcBef>
                <a:spcPts val="0"/>
              </a:spcBef>
              <a:spcAft>
                <a:spcPts val="0"/>
              </a:spcAft>
              <a:buClr>
                <a:schemeClr val="dk1"/>
              </a:buClr>
              <a:buSzPts val="2800"/>
              <a:buNone/>
              <a:defRPr sz="2800">
                <a:solidFill>
                  <a:schemeClr val="dk1"/>
                </a:solidFill>
              </a:defRPr>
            </a:lvl4pPr>
            <a:lvl5pPr lvl="4" rtl="0">
              <a:spcBef>
                <a:spcPts val="0"/>
              </a:spcBef>
              <a:spcAft>
                <a:spcPts val="0"/>
              </a:spcAft>
              <a:buClr>
                <a:schemeClr val="dk1"/>
              </a:buClr>
              <a:buSzPts val="2800"/>
              <a:buNone/>
              <a:defRPr sz="2800">
                <a:solidFill>
                  <a:schemeClr val="dk1"/>
                </a:solidFill>
              </a:defRPr>
            </a:lvl5pPr>
            <a:lvl6pPr lvl="5" rtl="0">
              <a:spcBef>
                <a:spcPts val="0"/>
              </a:spcBef>
              <a:spcAft>
                <a:spcPts val="0"/>
              </a:spcAft>
              <a:buClr>
                <a:schemeClr val="dk1"/>
              </a:buClr>
              <a:buSzPts val="2800"/>
              <a:buNone/>
              <a:defRPr sz="2800">
                <a:solidFill>
                  <a:schemeClr val="dk1"/>
                </a:solidFill>
              </a:defRPr>
            </a:lvl6pPr>
            <a:lvl7pPr lvl="6" rtl="0">
              <a:spcBef>
                <a:spcPts val="0"/>
              </a:spcBef>
              <a:spcAft>
                <a:spcPts val="0"/>
              </a:spcAft>
              <a:buClr>
                <a:schemeClr val="dk1"/>
              </a:buClr>
              <a:buSzPts val="2800"/>
              <a:buNone/>
              <a:defRPr sz="2800">
                <a:solidFill>
                  <a:schemeClr val="dk1"/>
                </a:solidFill>
              </a:defRPr>
            </a:lvl7pPr>
            <a:lvl8pPr lvl="7" rtl="0">
              <a:spcBef>
                <a:spcPts val="0"/>
              </a:spcBef>
              <a:spcAft>
                <a:spcPts val="0"/>
              </a:spcAft>
              <a:buClr>
                <a:schemeClr val="dk1"/>
              </a:buClr>
              <a:buSzPts val="2800"/>
              <a:buNone/>
              <a:defRPr sz="2800">
                <a:solidFill>
                  <a:schemeClr val="dk1"/>
                </a:solidFill>
              </a:defRPr>
            </a:lvl8pPr>
            <a:lvl9pPr lvl="8" rtl="0">
              <a:spcBef>
                <a:spcPts val="0"/>
              </a:spcBef>
              <a:spcAft>
                <a:spcPts val="0"/>
              </a:spcAft>
              <a:buClr>
                <a:schemeClr val="dk1"/>
              </a:buClr>
              <a:buSzPts val="2800"/>
              <a:buNone/>
              <a:defRPr sz="2800">
                <a:solidFill>
                  <a:schemeClr val="dk1"/>
                </a:solidFill>
              </a:defRPr>
            </a:lvl9pPr>
          </a:lstStyle>
          <a:p>
            <a:endParaRPr/>
          </a:p>
        </p:txBody>
      </p:sp>
      <p:sp>
        <p:nvSpPr>
          <p:cNvPr id="52" name="Google Shape;52;p13"/>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rtl="0">
              <a:lnSpc>
                <a:spcPct val="115000"/>
              </a:lnSpc>
              <a:spcBef>
                <a:spcPts val="0"/>
              </a:spcBef>
              <a:spcAft>
                <a:spcPts val="0"/>
              </a:spcAft>
              <a:buClr>
                <a:schemeClr val="lt2"/>
              </a:buClr>
              <a:buSzPts val="1800"/>
              <a:buChar char="●"/>
              <a:defRPr sz="1800">
                <a:solidFill>
                  <a:schemeClr val="lt2"/>
                </a:solidFill>
              </a:defRPr>
            </a:lvl1pPr>
            <a:lvl2pPr marL="914400" lvl="1" indent="-317500" rtl="0">
              <a:lnSpc>
                <a:spcPct val="115000"/>
              </a:lnSpc>
              <a:spcBef>
                <a:spcPts val="0"/>
              </a:spcBef>
              <a:spcAft>
                <a:spcPts val="0"/>
              </a:spcAft>
              <a:buClr>
                <a:schemeClr val="lt2"/>
              </a:buClr>
              <a:buSzPts val="1400"/>
              <a:buChar char="○"/>
              <a:defRPr>
                <a:solidFill>
                  <a:schemeClr val="lt2"/>
                </a:solidFill>
              </a:defRPr>
            </a:lvl2pPr>
            <a:lvl3pPr marL="1371600" lvl="2" indent="-317500" rtl="0">
              <a:lnSpc>
                <a:spcPct val="115000"/>
              </a:lnSpc>
              <a:spcBef>
                <a:spcPts val="0"/>
              </a:spcBef>
              <a:spcAft>
                <a:spcPts val="0"/>
              </a:spcAft>
              <a:buClr>
                <a:schemeClr val="lt2"/>
              </a:buClr>
              <a:buSzPts val="1400"/>
              <a:buChar char="■"/>
              <a:defRPr>
                <a:solidFill>
                  <a:schemeClr val="lt2"/>
                </a:solidFill>
              </a:defRPr>
            </a:lvl3pPr>
            <a:lvl4pPr marL="1828800" lvl="3" indent="-317500" rtl="0">
              <a:lnSpc>
                <a:spcPct val="115000"/>
              </a:lnSpc>
              <a:spcBef>
                <a:spcPts val="0"/>
              </a:spcBef>
              <a:spcAft>
                <a:spcPts val="0"/>
              </a:spcAft>
              <a:buClr>
                <a:schemeClr val="lt2"/>
              </a:buClr>
              <a:buSzPts val="1400"/>
              <a:buChar char="●"/>
              <a:defRPr>
                <a:solidFill>
                  <a:schemeClr val="lt2"/>
                </a:solidFill>
              </a:defRPr>
            </a:lvl4pPr>
            <a:lvl5pPr marL="2286000" lvl="4" indent="-317500" rtl="0">
              <a:lnSpc>
                <a:spcPct val="115000"/>
              </a:lnSpc>
              <a:spcBef>
                <a:spcPts val="0"/>
              </a:spcBef>
              <a:spcAft>
                <a:spcPts val="0"/>
              </a:spcAft>
              <a:buClr>
                <a:schemeClr val="lt2"/>
              </a:buClr>
              <a:buSzPts val="1400"/>
              <a:buChar char="○"/>
              <a:defRPr>
                <a:solidFill>
                  <a:schemeClr val="lt2"/>
                </a:solidFill>
              </a:defRPr>
            </a:lvl5pPr>
            <a:lvl6pPr marL="2743200" lvl="5" indent="-317500" rtl="0">
              <a:lnSpc>
                <a:spcPct val="115000"/>
              </a:lnSpc>
              <a:spcBef>
                <a:spcPts val="0"/>
              </a:spcBef>
              <a:spcAft>
                <a:spcPts val="0"/>
              </a:spcAft>
              <a:buClr>
                <a:schemeClr val="lt2"/>
              </a:buClr>
              <a:buSzPts val="1400"/>
              <a:buChar char="■"/>
              <a:defRPr>
                <a:solidFill>
                  <a:schemeClr val="lt2"/>
                </a:solidFill>
              </a:defRPr>
            </a:lvl6pPr>
            <a:lvl7pPr marL="3200400" lvl="6" indent="-317500" rtl="0">
              <a:lnSpc>
                <a:spcPct val="115000"/>
              </a:lnSpc>
              <a:spcBef>
                <a:spcPts val="0"/>
              </a:spcBef>
              <a:spcAft>
                <a:spcPts val="0"/>
              </a:spcAft>
              <a:buClr>
                <a:schemeClr val="lt2"/>
              </a:buClr>
              <a:buSzPts val="1400"/>
              <a:buChar char="●"/>
              <a:defRPr>
                <a:solidFill>
                  <a:schemeClr val="lt2"/>
                </a:solidFill>
              </a:defRPr>
            </a:lvl7pPr>
            <a:lvl8pPr marL="3657600" lvl="7" indent="-317500" rtl="0">
              <a:lnSpc>
                <a:spcPct val="115000"/>
              </a:lnSpc>
              <a:spcBef>
                <a:spcPts val="0"/>
              </a:spcBef>
              <a:spcAft>
                <a:spcPts val="0"/>
              </a:spcAft>
              <a:buClr>
                <a:schemeClr val="lt2"/>
              </a:buClr>
              <a:buSzPts val="1400"/>
              <a:buChar char="○"/>
              <a:defRPr>
                <a:solidFill>
                  <a:schemeClr val="lt2"/>
                </a:solidFill>
              </a:defRPr>
            </a:lvl8pPr>
            <a:lvl9pPr marL="4114800" lvl="8" indent="-317500" rtl="0">
              <a:lnSpc>
                <a:spcPct val="115000"/>
              </a:lnSpc>
              <a:spcBef>
                <a:spcPts val="0"/>
              </a:spcBef>
              <a:spcAft>
                <a:spcPts val="0"/>
              </a:spcAft>
              <a:buClr>
                <a:schemeClr val="lt2"/>
              </a:buClr>
              <a:buSzPts val="1400"/>
              <a:buChar char="■"/>
              <a:defRPr>
                <a:solidFill>
                  <a:schemeClr val="lt2"/>
                </a:solidFill>
              </a:defRPr>
            </a:lvl9pPr>
          </a:lstStyle>
          <a:p>
            <a:endParaRPr/>
          </a:p>
        </p:txBody>
      </p:sp>
      <p:sp>
        <p:nvSpPr>
          <p:cNvPr id="53" name="Google Shape;53;p1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rtl="0">
              <a:buNone/>
              <a:defRPr sz="1000">
                <a:solidFill>
                  <a:schemeClr val="lt2"/>
                </a:solidFill>
              </a:defRPr>
            </a:lvl1pPr>
            <a:lvl2pPr lvl="1" algn="r" rtl="0">
              <a:buNone/>
              <a:defRPr sz="1000">
                <a:solidFill>
                  <a:schemeClr val="lt2"/>
                </a:solidFill>
              </a:defRPr>
            </a:lvl2pPr>
            <a:lvl3pPr lvl="2" algn="r" rtl="0">
              <a:buNone/>
              <a:defRPr sz="1000">
                <a:solidFill>
                  <a:schemeClr val="lt2"/>
                </a:solidFill>
              </a:defRPr>
            </a:lvl3pPr>
            <a:lvl4pPr lvl="3" algn="r" rtl="0">
              <a:buNone/>
              <a:defRPr sz="1000">
                <a:solidFill>
                  <a:schemeClr val="lt2"/>
                </a:solidFill>
              </a:defRPr>
            </a:lvl4pPr>
            <a:lvl5pPr lvl="4" algn="r" rtl="0">
              <a:buNone/>
              <a:defRPr sz="1000">
                <a:solidFill>
                  <a:schemeClr val="lt2"/>
                </a:solidFill>
              </a:defRPr>
            </a:lvl5pPr>
            <a:lvl6pPr lvl="5" algn="r" rtl="0">
              <a:buNone/>
              <a:defRPr sz="1000">
                <a:solidFill>
                  <a:schemeClr val="lt2"/>
                </a:solidFill>
              </a:defRPr>
            </a:lvl6pPr>
            <a:lvl7pPr lvl="6" algn="r" rtl="0">
              <a:buNone/>
              <a:defRPr sz="1000">
                <a:solidFill>
                  <a:schemeClr val="lt2"/>
                </a:solidFill>
              </a:defRPr>
            </a:lvl7pPr>
            <a:lvl8pPr lvl="7" algn="r" rtl="0">
              <a:buNone/>
              <a:defRPr sz="1000">
                <a:solidFill>
                  <a:schemeClr val="lt2"/>
                </a:solidFill>
              </a:defRPr>
            </a:lvl8pPr>
            <a:lvl9pPr lvl="8" algn="r" rtl="0">
              <a:buNone/>
              <a:defRPr sz="1000">
                <a:solidFill>
                  <a:schemeClr val="lt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youtube.com/watch?v=fu3TFib-JK4" TargetMode="External"/><Relationship Id="rId2" Type="http://schemas.openxmlformats.org/officeDocument/2006/relationships/notesSlide" Target="../notesSlides/notesSlide1.xml"/><Relationship Id="rId1" Type="http://schemas.openxmlformats.org/officeDocument/2006/relationships/slideLayout" Target="../slideLayouts/slideLayout14.xml"/><Relationship Id="rId5" Type="http://schemas.openxmlformats.org/officeDocument/2006/relationships/image" Target="../media/image1.jpg"/><Relationship Id="rId4" Type="http://schemas.openxmlformats.org/officeDocument/2006/relationships/hyperlink" Target="http://www.youtube.com/watch?v=fu3TFib-JK4"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3" Type="http://schemas.openxmlformats.org/officeDocument/2006/relationships/hyperlink" Target="https://www.youtube.com/watch?v=XsRQVRoIPWE" TargetMode="External"/><Relationship Id="rId2" Type="http://schemas.openxmlformats.org/officeDocument/2006/relationships/notesSlide" Target="../notesSlides/notesSlide6.xml"/><Relationship Id="rId1" Type="http://schemas.openxmlformats.org/officeDocument/2006/relationships/slideLayout" Target="../slideLayouts/slideLayout15.xml"/><Relationship Id="rId5" Type="http://schemas.openxmlformats.org/officeDocument/2006/relationships/hyperlink" Target="https://www.youtube.com/watch?v=y9l_puxcrlM" TargetMode="External"/><Relationship Id="rId4" Type="http://schemas.openxmlformats.org/officeDocument/2006/relationships/hyperlink" Target="https://www.youtube.com/watch?v=MnBqKhGQr-4"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25"/>
          <p:cNvSpPr txBox="1">
            <a:spLocks noGrp="1"/>
          </p:cNvSpPr>
          <p:nvPr>
            <p:ph type="title"/>
          </p:nvPr>
        </p:nvSpPr>
        <p:spPr>
          <a:xfrm>
            <a:off x="311700" y="2926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dirty="0"/>
              <a:t>Intro- Watch this clip from “</a:t>
            </a:r>
            <a:r>
              <a:rPr lang="en" dirty="0">
                <a:hlinkClick r:id="rId3"/>
              </a:rPr>
              <a:t>Magic for Humans</a:t>
            </a:r>
            <a:r>
              <a:rPr lang="en" dirty="0"/>
              <a:t>” then discuss the following questions</a:t>
            </a:r>
            <a:endParaRPr dirty="0"/>
          </a:p>
        </p:txBody>
      </p:sp>
      <p:sp>
        <p:nvSpPr>
          <p:cNvPr id="100" name="Google Shape;100;p25"/>
          <p:cNvSpPr txBox="1">
            <a:spLocks noGrp="1"/>
          </p:cNvSpPr>
          <p:nvPr>
            <p:ph type="body" idx="1"/>
          </p:nvPr>
        </p:nvSpPr>
        <p:spPr>
          <a:xfrm>
            <a:off x="41400" y="1305125"/>
            <a:ext cx="4398900" cy="3111300"/>
          </a:xfrm>
          <a:prstGeom prst="rect">
            <a:avLst/>
          </a:prstGeom>
        </p:spPr>
        <p:txBody>
          <a:bodyPr spcFirstLastPara="1" wrap="square" lIns="91425" tIns="91425" rIns="91425" bIns="91425" anchor="t" anchorCtr="0">
            <a:normAutofit fontScale="92500" lnSpcReduction="20000"/>
          </a:bodyPr>
          <a:lstStyle/>
          <a:p>
            <a:pPr marL="457200" lvl="0" indent="-334327" algn="l" rtl="0">
              <a:spcBef>
                <a:spcPts val="0"/>
              </a:spcBef>
              <a:spcAft>
                <a:spcPts val="0"/>
              </a:spcAft>
              <a:buSzPct val="100000"/>
              <a:buAutoNum type="arabicPeriod"/>
            </a:pPr>
            <a:r>
              <a:rPr lang="en" dirty="0"/>
              <a:t>Did the 2 people in the trick “actually” disappear?</a:t>
            </a:r>
            <a:endParaRPr dirty="0"/>
          </a:p>
          <a:p>
            <a:pPr marL="457200" lvl="0" indent="-334327" algn="l" rtl="0">
              <a:spcBef>
                <a:spcPts val="0"/>
              </a:spcBef>
              <a:spcAft>
                <a:spcPts val="0"/>
              </a:spcAft>
              <a:buSzPct val="100000"/>
              <a:buAutoNum type="arabicPeriod"/>
            </a:pPr>
            <a:r>
              <a:rPr lang="en" dirty="0"/>
              <a:t>What factors (2-3 specific examples) made the 2 people in the trick </a:t>
            </a:r>
            <a:r>
              <a:rPr lang="en" i="1" dirty="0"/>
              <a:t>think</a:t>
            </a:r>
            <a:r>
              <a:rPr lang="en" dirty="0"/>
              <a:t> that they were invisible? </a:t>
            </a:r>
            <a:endParaRPr dirty="0"/>
          </a:p>
          <a:p>
            <a:pPr marL="457200" lvl="0" indent="-334327" algn="l" rtl="0">
              <a:spcBef>
                <a:spcPts val="0"/>
              </a:spcBef>
              <a:spcAft>
                <a:spcPts val="0"/>
              </a:spcAft>
              <a:buSzPct val="100000"/>
              <a:buAutoNum type="arabicPeriod"/>
            </a:pPr>
            <a:r>
              <a:rPr lang="en" dirty="0"/>
              <a:t>Could these two people describe what it would be like to be made invisible for a few minutes?</a:t>
            </a:r>
            <a:endParaRPr dirty="0"/>
          </a:p>
          <a:p>
            <a:pPr marL="457200" lvl="0" indent="-334327" algn="l" rtl="0">
              <a:spcBef>
                <a:spcPts val="0"/>
              </a:spcBef>
              <a:spcAft>
                <a:spcPts val="0"/>
              </a:spcAft>
              <a:buSzPct val="100000"/>
              <a:buAutoNum type="arabicPeriod"/>
            </a:pPr>
            <a:r>
              <a:rPr lang="en" dirty="0"/>
              <a:t>Imagine that the person actually WAS made invisible. How similar/different do you think their experience would be?</a:t>
            </a:r>
            <a:endParaRPr dirty="0"/>
          </a:p>
        </p:txBody>
      </p:sp>
      <p:pic>
        <p:nvPicPr>
          <p:cNvPr id="101" name="Google Shape;101;p25" descr="“When I was a kid I put a tooth under my pillow, went to sleep, and in the morning there was money there. That tangible evidence was more than enough proof to make me believe in the tooth fairy. To find out how far I could take that premise, I set up a large flash-mob style social experiment all to convince one guy he had turned invisible.” - Justin Willman. Magic For Humans is now streaming on Netflix. &#10;&#10;Watch Magic For Humans on Netflix:&#10;https://www.netflix.com/in/Title/80190510&#10;&#10;SUBSCRIBE: http://bit.ly/29qBUt7&#10;&#10;About Netflix:&#10;Netflix is the world's leading internet entertainment service with 130 million memberships in over 190 countries enjoying TV series, documentaries and feature films across a wide variety of genres and languages. Members can watch as much as they want, anytime, anywhere, on any internet-connected screen. Members can play, pause and resume watching, all without commercials or commitments.&#10;&#10;Connect with Netflix Online:&#10;Visit Netflix WEBSITE: http://nflx.it/29BcWb5&#10;Like Netflix Kids on FACEBOOK: http://bit.ly/NetflixFamily&#10;Like Netflix on FACEBOOK: http://bit.ly/29kkAtN&#10;Follow Netflix on TWITTER: http://bit.ly/29gswqd&#10;Follow Netflix on INSTAGRAM: http://bit.ly/29oO4UP&#10;Follow Netflix on TUMBLR: http://bit.ly/29kkemT&#10;&#10; Magic for Humans | Justin Willman Makes This Guy Think He's Invisible | Netflix&#10;http://youtube.com/netflix" title="Magic For Humans | Justin Willman Makes This Guy Think He's Invisible | Netflix">
            <a:hlinkClick r:id="rId4"/>
          </p:cNvPr>
          <p:cNvPicPr preferRelativeResize="0"/>
          <p:nvPr/>
        </p:nvPicPr>
        <p:blipFill>
          <a:blip r:embed="rId5">
            <a:alphaModFix/>
          </a:blip>
          <a:stretch>
            <a:fillRect/>
          </a:stretch>
        </p:blipFill>
        <p:spPr>
          <a:xfrm>
            <a:off x="4572000" y="1189125"/>
            <a:ext cx="4398900" cy="3299175"/>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1"/>
                                        </p:tgtEl>
                                        <p:attrNameLst>
                                          <p:attrName>style.visibility</p:attrName>
                                        </p:attrNameLst>
                                      </p:cBhvr>
                                      <p:to>
                                        <p:strVal val="visible"/>
                                      </p:to>
                                    </p:set>
                                    <p:animEffect transition="in" filter="fade">
                                      <p:cBhvr>
                                        <p:cTn id="7" dur="1000"/>
                                        <p:tgtEl>
                                          <p:spTgt spid="1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Google Shape;106;p26"/>
          <p:cNvSpPr txBox="1">
            <a:spLocks noGrp="1"/>
          </p:cNvSpPr>
          <p:nvPr>
            <p:ph type="ctrTitle"/>
          </p:nvPr>
        </p:nvSpPr>
        <p:spPr>
          <a:xfrm>
            <a:off x="0" y="0"/>
            <a:ext cx="9079200" cy="1143000"/>
          </a:xfrm>
          <a:prstGeom prst="rect">
            <a:avLst/>
          </a:prstGeom>
        </p:spPr>
        <p:txBody>
          <a:bodyPr spcFirstLastPara="1" wrap="square" lIns="91425" tIns="91425" rIns="91425" bIns="91425" anchor="b" anchorCtr="0">
            <a:normAutofit/>
          </a:bodyPr>
          <a:lstStyle/>
          <a:p>
            <a:pPr marL="0" lvl="0" indent="0" algn="l" rtl="0">
              <a:spcBef>
                <a:spcPts val="0"/>
              </a:spcBef>
              <a:spcAft>
                <a:spcPts val="0"/>
              </a:spcAft>
              <a:buNone/>
            </a:pPr>
            <a:r>
              <a:rPr lang="en" sz="3200" dirty="0"/>
              <a:t>Social Construction of Reality</a:t>
            </a:r>
            <a:endParaRPr sz="3200" dirty="0"/>
          </a:p>
        </p:txBody>
      </p:sp>
      <p:sp>
        <p:nvSpPr>
          <p:cNvPr id="107" name="Google Shape;107;p26"/>
          <p:cNvSpPr txBox="1">
            <a:spLocks noGrp="1"/>
          </p:cNvSpPr>
          <p:nvPr>
            <p:ph type="subTitle" idx="1"/>
          </p:nvPr>
        </p:nvSpPr>
        <p:spPr>
          <a:xfrm>
            <a:off x="323800" y="1336900"/>
            <a:ext cx="8379900" cy="32424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sz="1800" dirty="0"/>
              <a:t>Objectives: Students will be able to…</a:t>
            </a:r>
            <a:endParaRPr sz="1800" dirty="0"/>
          </a:p>
          <a:p>
            <a:pPr marL="0" lvl="0" indent="0" algn="l" rtl="0">
              <a:spcBef>
                <a:spcPts val="0"/>
              </a:spcBef>
              <a:spcAft>
                <a:spcPts val="0"/>
              </a:spcAft>
              <a:buNone/>
            </a:pPr>
            <a:endParaRPr sz="1800" dirty="0"/>
          </a:p>
          <a:p>
            <a:pPr marL="457200" lvl="0" indent="-379730" algn="l" rtl="0">
              <a:spcBef>
                <a:spcPts val="0"/>
              </a:spcBef>
              <a:spcAft>
                <a:spcPts val="0"/>
              </a:spcAft>
              <a:buSzPct val="100000"/>
              <a:buAutoNum type="arabicPeriod"/>
            </a:pPr>
            <a:r>
              <a:rPr lang="en" sz="1800" dirty="0"/>
              <a:t>Define the “social construction of reality.”</a:t>
            </a:r>
            <a:endParaRPr sz="1800" dirty="0"/>
          </a:p>
          <a:p>
            <a:pPr marL="457200" lvl="0" indent="-379730" algn="l" rtl="0">
              <a:spcBef>
                <a:spcPts val="1000"/>
              </a:spcBef>
              <a:spcAft>
                <a:spcPts val="0"/>
              </a:spcAft>
              <a:buSzPct val="100000"/>
              <a:buAutoNum type="arabicPeriod"/>
            </a:pPr>
            <a:r>
              <a:rPr lang="en" sz="1800" dirty="0"/>
              <a:t>Assess the impact of social context and social interactions on human behavior and beliefs in a specific example.</a:t>
            </a:r>
            <a:endParaRPr sz="1800" dirty="0"/>
          </a:p>
          <a:p>
            <a:pPr marL="457200" lvl="0" indent="-379730" algn="l" rtl="0">
              <a:spcBef>
                <a:spcPts val="1000"/>
              </a:spcBef>
              <a:spcAft>
                <a:spcPts val="1000"/>
              </a:spcAft>
              <a:buSzPct val="100000"/>
              <a:buAutoNum type="arabicPeriod"/>
            </a:pPr>
            <a:r>
              <a:rPr lang="en" sz="1800" dirty="0"/>
              <a:t>Use the “sociological imagination” to assess how their own experiences have been impacted by the “social construction of reality.” </a:t>
            </a:r>
            <a:endParaRPr sz="1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Google Shape;112;p27"/>
          <p:cNvSpPr txBox="1">
            <a:spLocks noGrp="1"/>
          </p:cNvSpPr>
          <p:nvPr>
            <p:ph type="title"/>
          </p:nvPr>
        </p:nvSpPr>
        <p:spPr>
          <a:xfrm>
            <a:off x="311700" y="140225"/>
            <a:ext cx="8520600" cy="572700"/>
          </a:xfrm>
          <a:prstGeom prst="rect">
            <a:avLst/>
          </a:prstGeom>
        </p:spPr>
        <p:txBody>
          <a:bodyPr spcFirstLastPara="1" wrap="square" lIns="91425" tIns="91425" rIns="91425" bIns="91425" anchor="t" anchorCtr="0">
            <a:normAutofit fontScale="90000"/>
          </a:bodyPr>
          <a:lstStyle/>
          <a:p>
            <a:r>
              <a:rPr lang="en-US" dirty="0"/>
              <a:t>Social Construction of Reality</a:t>
            </a:r>
            <a:endParaRPr dirty="0"/>
          </a:p>
        </p:txBody>
      </p:sp>
      <p:sp>
        <p:nvSpPr>
          <p:cNvPr id="113" name="Google Shape;113;p27"/>
          <p:cNvSpPr txBox="1">
            <a:spLocks noGrp="1"/>
          </p:cNvSpPr>
          <p:nvPr>
            <p:ph type="body" idx="1"/>
          </p:nvPr>
        </p:nvSpPr>
        <p:spPr>
          <a:xfrm>
            <a:off x="311700" y="1600201"/>
            <a:ext cx="8520600" cy="3386274"/>
          </a:xfrm>
          <a:prstGeom prst="rect">
            <a:avLst/>
          </a:prstGeom>
        </p:spPr>
        <p:txBody>
          <a:bodyPr spcFirstLastPara="1" wrap="square" lIns="91425" tIns="91425" rIns="91425" bIns="91425" anchor="t" anchorCtr="0">
            <a:normAutofit/>
          </a:bodyPr>
          <a:lstStyle/>
          <a:p>
            <a:pPr marL="82550" lvl="0" indent="0" algn="ctr" rtl="0">
              <a:spcBef>
                <a:spcPts val="0"/>
              </a:spcBef>
              <a:spcAft>
                <a:spcPts val="0"/>
              </a:spcAft>
              <a:buSzPts val="2300"/>
              <a:buNone/>
            </a:pPr>
            <a:r>
              <a:rPr lang="en" sz="2300" dirty="0"/>
              <a:t>Watermelon example:</a:t>
            </a:r>
          </a:p>
          <a:p>
            <a:pPr marL="82550" lvl="0" indent="0" algn="ctr" rtl="0">
              <a:spcBef>
                <a:spcPts val="0"/>
              </a:spcBef>
              <a:spcAft>
                <a:spcPts val="0"/>
              </a:spcAft>
              <a:buSzPts val="2300"/>
              <a:buNone/>
            </a:pPr>
            <a:endParaRPr lang="en" sz="2300" dirty="0"/>
          </a:p>
          <a:p>
            <a:pPr marL="82550" lvl="0" indent="0" algn="ctr" rtl="0">
              <a:spcBef>
                <a:spcPts val="0"/>
              </a:spcBef>
              <a:spcAft>
                <a:spcPts val="0"/>
              </a:spcAft>
              <a:buSzPts val="2300"/>
              <a:buNone/>
            </a:pPr>
            <a:r>
              <a:rPr lang="en" sz="2300" dirty="0"/>
              <a:t>Why did the vendor and the author have different beliefs about whether or not it was a good idea to eat the watermelon?</a:t>
            </a:r>
            <a:endParaRPr lang="en-US" sz="23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sp>
        <p:nvSpPr>
          <p:cNvPr id="118" name="Google Shape;118;p28"/>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Check for understanding:</a:t>
            </a:r>
            <a:endParaRPr/>
          </a:p>
        </p:txBody>
      </p:sp>
      <p:sp>
        <p:nvSpPr>
          <p:cNvPr id="119" name="Google Shape;119;p28"/>
          <p:cNvSpPr txBox="1">
            <a:spLocks noGrp="1"/>
          </p:cNvSpPr>
          <p:nvPr>
            <p:ph type="body" idx="1"/>
          </p:nvPr>
        </p:nvSpPr>
        <p:spPr>
          <a:xfrm>
            <a:off x="311700" y="1152475"/>
            <a:ext cx="5840100" cy="34164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t>Use the phrase “social construction” or “socially construct” to answer the question below:</a:t>
            </a:r>
            <a:endParaRPr/>
          </a:p>
          <a:p>
            <a:pPr marL="457200" lvl="0" indent="-374650" algn="l" rtl="0">
              <a:spcBef>
                <a:spcPts val="1200"/>
              </a:spcBef>
              <a:spcAft>
                <a:spcPts val="0"/>
              </a:spcAft>
              <a:buSzPts val="2300"/>
              <a:buChar char="●"/>
            </a:pPr>
            <a:r>
              <a:rPr lang="en" sz="2300"/>
              <a:t>Why did the participants in the video at the beginning of class think that they had been made invisible?</a:t>
            </a:r>
            <a:endParaRPr sz="2300"/>
          </a:p>
          <a:p>
            <a:pPr marL="0" lvl="0" indent="0" algn="l" rtl="0">
              <a:spcBef>
                <a:spcPts val="1200"/>
              </a:spcBef>
              <a:spcAft>
                <a:spcPts val="1200"/>
              </a:spcAft>
              <a:buNone/>
            </a:pPr>
            <a:endParaRPr/>
          </a:p>
        </p:txBody>
      </p:sp>
      <p:pic>
        <p:nvPicPr>
          <p:cNvPr id="120" name="Google Shape;120;p28"/>
          <p:cNvPicPr preferRelativeResize="0"/>
          <p:nvPr/>
        </p:nvPicPr>
        <p:blipFill>
          <a:blip r:embed="rId3">
            <a:alphaModFix/>
          </a:blip>
          <a:stretch>
            <a:fillRect/>
          </a:stretch>
        </p:blipFill>
        <p:spPr>
          <a:xfrm>
            <a:off x="6200725" y="1152481"/>
            <a:ext cx="2500850" cy="3735669"/>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29"/>
          <p:cNvSpPr txBox="1">
            <a:spLocks noGrp="1"/>
          </p:cNvSpPr>
          <p:nvPr>
            <p:ph type="title"/>
          </p:nvPr>
        </p:nvSpPr>
        <p:spPr>
          <a:xfrm>
            <a:off x="311700" y="140225"/>
            <a:ext cx="8520600" cy="572700"/>
          </a:xfrm>
          <a:prstGeom prst="rect">
            <a:avLst/>
          </a:prstGeom>
        </p:spPr>
        <p:txBody>
          <a:bodyPr spcFirstLastPara="1" wrap="square" lIns="91425" tIns="91425" rIns="91425" bIns="91425" anchor="t" anchorCtr="0">
            <a:normAutofit fontScale="90000"/>
          </a:bodyPr>
          <a:lstStyle/>
          <a:p>
            <a:pPr marL="0" lvl="0" indent="0" algn="ctr" rtl="0">
              <a:spcBef>
                <a:spcPts val="0"/>
              </a:spcBef>
              <a:spcAft>
                <a:spcPts val="0"/>
              </a:spcAft>
              <a:buNone/>
            </a:pPr>
            <a:r>
              <a:rPr lang="en"/>
              <a:t>Application Assignment</a:t>
            </a:r>
            <a:endParaRPr/>
          </a:p>
        </p:txBody>
      </p:sp>
      <p:sp>
        <p:nvSpPr>
          <p:cNvPr id="126" name="Google Shape;126;p29"/>
          <p:cNvSpPr txBox="1">
            <a:spLocks noGrp="1"/>
          </p:cNvSpPr>
          <p:nvPr>
            <p:ph type="body" idx="1"/>
          </p:nvPr>
        </p:nvSpPr>
        <p:spPr>
          <a:xfrm>
            <a:off x="46250" y="619075"/>
            <a:ext cx="9056700" cy="4315500"/>
          </a:xfrm>
          <a:prstGeom prst="rect">
            <a:avLst/>
          </a:prstGeom>
        </p:spPr>
        <p:txBody>
          <a:bodyPr spcFirstLastPara="1" wrap="square" lIns="91425" tIns="91425" rIns="91425" bIns="91425" anchor="t" anchorCtr="0">
            <a:normAutofit lnSpcReduction="10000"/>
          </a:bodyPr>
          <a:lstStyle/>
          <a:p>
            <a:pPr marL="0" lvl="0" indent="0" algn="l" rtl="0">
              <a:spcBef>
                <a:spcPts val="0"/>
              </a:spcBef>
              <a:spcAft>
                <a:spcPts val="0"/>
              </a:spcAft>
              <a:buNone/>
            </a:pPr>
            <a:r>
              <a:rPr lang="en" sz="1700" b="1" dirty="0"/>
              <a:t>Can you think of other experiences </a:t>
            </a:r>
            <a:r>
              <a:rPr lang="en" sz="1700" b="1" i="1" dirty="0"/>
              <a:t>you</a:t>
            </a:r>
            <a:r>
              <a:rPr lang="en" sz="1700" b="1" dirty="0"/>
              <a:t> have had or common ideas in </a:t>
            </a:r>
            <a:r>
              <a:rPr lang="en" sz="1700" b="1" i="1" dirty="0"/>
              <a:t>our</a:t>
            </a:r>
            <a:r>
              <a:rPr lang="en" sz="1700" b="1" dirty="0"/>
              <a:t> society that are socially constructed? Pick one of these and write a paragraph that answers the following prompts:</a:t>
            </a:r>
            <a:endParaRPr sz="1700" b="1" dirty="0"/>
          </a:p>
          <a:p>
            <a:pPr marL="457200" lvl="0" indent="-336550" algn="l" rtl="0">
              <a:spcBef>
                <a:spcPts val="1200"/>
              </a:spcBef>
              <a:spcAft>
                <a:spcPts val="0"/>
              </a:spcAft>
              <a:buSzPts val="1700"/>
              <a:buAutoNum type="arabicPeriod"/>
            </a:pPr>
            <a:r>
              <a:rPr lang="en" sz="1700" dirty="0"/>
              <a:t>Create a short topic sentence that identifies the experience, belief, or social concept that you will analyze.</a:t>
            </a:r>
            <a:endParaRPr sz="1700" dirty="0"/>
          </a:p>
          <a:p>
            <a:pPr marL="914400" lvl="1" indent="-311150" algn="l" rtl="0">
              <a:spcBef>
                <a:spcPts val="0"/>
              </a:spcBef>
              <a:spcAft>
                <a:spcPts val="0"/>
              </a:spcAft>
              <a:buSzPts val="1300"/>
              <a:buAutoNum type="alphaLcPeriod"/>
            </a:pPr>
            <a:r>
              <a:rPr lang="en" sz="1300" i="1" dirty="0"/>
              <a:t>If you need help</a:t>
            </a:r>
            <a:r>
              <a:rPr lang="en" sz="1300" dirty="0"/>
              <a:t>- children often believe in imaginary characters associated with different holidays or events that </a:t>
            </a:r>
            <a:r>
              <a:rPr lang="en" sz="1300" i="1" dirty="0"/>
              <a:t>seem</a:t>
            </a:r>
            <a:r>
              <a:rPr lang="en" sz="1300" dirty="0"/>
              <a:t> </a:t>
            </a:r>
            <a:r>
              <a:rPr lang="en" sz="1300" i="1" dirty="0"/>
              <a:t>real </a:t>
            </a:r>
            <a:r>
              <a:rPr lang="en" sz="1300" dirty="0"/>
              <a:t>to them at the time; there are certain objects/concepts in society that we view as important symbols and treat with special rules or expectations. </a:t>
            </a:r>
            <a:endParaRPr sz="1300" dirty="0"/>
          </a:p>
          <a:p>
            <a:pPr marL="457200" lvl="0" indent="-336550" algn="l" rtl="0">
              <a:spcBef>
                <a:spcPts val="0"/>
              </a:spcBef>
              <a:spcAft>
                <a:spcPts val="0"/>
              </a:spcAft>
              <a:buSzPts val="1700"/>
              <a:buAutoNum type="arabicPeriod"/>
            </a:pPr>
            <a:r>
              <a:rPr lang="en" sz="1700" dirty="0"/>
              <a:t>Write a short sentence defining the concept “social construction of reality.”</a:t>
            </a:r>
            <a:endParaRPr sz="1700" dirty="0"/>
          </a:p>
          <a:p>
            <a:pPr marL="457200" lvl="0" indent="-336550" algn="l" rtl="0">
              <a:spcBef>
                <a:spcPts val="0"/>
              </a:spcBef>
              <a:spcAft>
                <a:spcPts val="0"/>
              </a:spcAft>
              <a:buSzPts val="1700"/>
              <a:buAutoNum type="arabicPeriod"/>
            </a:pPr>
            <a:r>
              <a:rPr lang="en" sz="1700" dirty="0"/>
              <a:t>Write at least 2-3 sentences explaining: how certain social interactions or contexts act to create an experience or teach a set of beliefs about the topic you chose.</a:t>
            </a:r>
            <a:endParaRPr sz="1700" dirty="0"/>
          </a:p>
          <a:p>
            <a:pPr marL="914400" lvl="1" indent="-311150" algn="l" rtl="0">
              <a:spcBef>
                <a:spcPts val="0"/>
              </a:spcBef>
              <a:spcAft>
                <a:spcPts val="0"/>
              </a:spcAft>
              <a:buSzPts val="1300"/>
              <a:buAutoNum type="alphaLcPeriod"/>
            </a:pPr>
            <a:r>
              <a:rPr lang="en" sz="1300" i="1" dirty="0"/>
              <a:t>Think about- </a:t>
            </a:r>
            <a:r>
              <a:rPr lang="en" sz="1300" dirty="0"/>
              <a:t>What makes this experience or thing </a:t>
            </a:r>
            <a:r>
              <a:rPr lang="en" sz="1300" i="1" dirty="0"/>
              <a:t>seem real/different</a:t>
            </a:r>
            <a:r>
              <a:rPr lang="en" sz="1300" dirty="0"/>
              <a:t>? Why would someone from a totally different culture </a:t>
            </a:r>
            <a:r>
              <a:rPr lang="en" sz="1300" i="1" dirty="0"/>
              <a:t>not</a:t>
            </a:r>
            <a:r>
              <a:rPr lang="en" sz="1300" dirty="0"/>
              <a:t> have the same beliefs or understanding about the topic as you do? </a:t>
            </a:r>
            <a:endParaRPr sz="1300" dirty="0"/>
          </a:p>
          <a:p>
            <a:pPr marL="457200" lvl="0" indent="-336550" algn="l" rtl="0">
              <a:spcBef>
                <a:spcPts val="0"/>
              </a:spcBef>
              <a:spcAft>
                <a:spcPts val="0"/>
              </a:spcAft>
              <a:buSzPts val="1700"/>
              <a:buAutoNum type="arabicPeriod"/>
            </a:pPr>
            <a:r>
              <a:rPr lang="en" sz="1700" dirty="0"/>
              <a:t>Conclude your paragraph with 1-2 sentences explaining how the topic you chose shows the “social construction of reality.”</a:t>
            </a:r>
            <a:endParaRPr sz="17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30"/>
        <p:cNvGrpSpPr/>
        <p:nvPr/>
      </p:nvGrpSpPr>
      <p:grpSpPr>
        <a:xfrm>
          <a:off x="0" y="0"/>
          <a:ext cx="0" cy="0"/>
          <a:chOff x="0" y="0"/>
          <a:chExt cx="0" cy="0"/>
        </a:xfrm>
      </p:grpSpPr>
      <p:sp>
        <p:nvSpPr>
          <p:cNvPr id="131" name="Google Shape;131;p30"/>
          <p:cNvSpPr txBox="1">
            <a:spLocks noGrp="1"/>
          </p:cNvSpPr>
          <p:nvPr>
            <p:ph type="title"/>
          </p:nvPr>
        </p:nvSpPr>
        <p:spPr>
          <a:xfrm>
            <a:off x="311700" y="216425"/>
            <a:ext cx="8520600" cy="572700"/>
          </a:xfrm>
          <a:prstGeom prst="rect">
            <a:avLst/>
          </a:prstGeom>
        </p:spPr>
        <p:txBody>
          <a:bodyPr spcFirstLastPara="1" wrap="square" lIns="91425" tIns="91425" rIns="91425" bIns="91425" anchor="t" anchorCtr="0">
            <a:normAutofit fontScale="90000"/>
          </a:bodyPr>
          <a:lstStyle/>
          <a:p>
            <a:pPr marL="0" lvl="0" indent="0" algn="ctr" rtl="0">
              <a:spcBef>
                <a:spcPts val="0"/>
              </a:spcBef>
              <a:spcAft>
                <a:spcPts val="0"/>
              </a:spcAft>
              <a:buNone/>
            </a:pPr>
            <a:r>
              <a:rPr lang="en"/>
              <a:t>Optional Extended Learning Activity: </a:t>
            </a:r>
            <a:endParaRPr/>
          </a:p>
        </p:txBody>
      </p:sp>
      <p:sp>
        <p:nvSpPr>
          <p:cNvPr id="132" name="Google Shape;132;p30"/>
          <p:cNvSpPr txBox="1">
            <a:spLocks noGrp="1"/>
          </p:cNvSpPr>
          <p:nvPr>
            <p:ph type="body" idx="1"/>
          </p:nvPr>
        </p:nvSpPr>
        <p:spPr>
          <a:xfrm>
            <a:off x="116575" y="906625"/>
            <a:ext cx="4455600" cy="4066800"/>
          </a:xfrm>
          <a:prstGeom prst="rect">
            <a:avLst/>
          </a:prstGeom>
        </p:spPr>
        <p:txBody>
          <a:bodyPr spcFirstLastPara="1" wrap="square" lIns="91425" tIns="91425" rIns="91425" bIns="91425" anchor="t" anchorCtr="0">
            <a:normAutofit fontScale="92500"/>
          </a:bodyPr>
          <a:lstStyle/>
          <a:p>
            <a:pPr marL="0" lvl="0" indent="0" algn="l" rtl="0">
              <a:spcBef>
                <a:spcPts val="0"/>
              </a:spcBef>
              <a:spcAft>
                <a:spcPts val="0"/>
              </a:spcAft>
              <a:buNone/>
            </a:pPr>
            <a:r>
              <a:rPr lang="en" b="1"/>
              <a:t>Students will choose a famous experiment to research from the list on the right.</a:t>
            </a:r>
            <a:endParaRPr b="1"/>
          </a:p>
          <a:p>
            <a:pPr marL="0" lvl="0" indent="0" algn="l" rtl="0">
              <a:spcBef>
                <a:spcPts val="1200"/>
              </a:spcBef>
              <a:spcAft>
                <a:spcPts val="0"/>
              </a:spcAft>
              <a:buNone/>
            </a:pPr>
            <a:r>
              <a:rPr lang="en" b="1"/>
              <a:t>Be prepared to discuss/present/write about the following:</a:t>
            </a:r>
            <a:endParaRPr b="1"/>
          </a:p>
          <a:p>
            <a:pPr marL="457200" lvl="0" indent="-317500" algn="l" rtl="0">
              <a:spcBef>
                <a:spcPts val="1200"/>
              </a:spcBef>
              <a:spcAft>
                <a:spcPts val="0"/>
              </a:spcAft>
              <a:buSzPts val="1400"/>
              <a:buAutoNum type="arabicPeriod"/>
            </a:pPr>
            <a:r>
              <a:rPr lang="en"/>
              <a:t>Summarize what took place in the study (who, what, when, where, why).</a:t>
            </a:r>
            <a:endParaRPr/>
          </a:p>
          <a:p>
            <a:pPr marL="457200" lvl="0" indent="-317500" algn="l" rtl="0">
              <a:spcBef>
                <a:spcPts val="0"/>
              </a:spcBef>
              <a:spcAft>
                <a:spcPts val="0"/>
              </a:spcAft>
              <a:buSzPts val="1400"/>
              <a:buAutoNum type="arabicPeriod"/>
            </a:pPr>
            <a:r>
              <a:rPr lang="en"/>
              <a:t>Describe what social behaviors or other factors helped create an experience that seemed “real” for participants.</a:t>
            </a:r>
            <a:endParaRPr/>
          </a:p>
          <a:p>
            <a:pPr marL="457200" lvl="0" indent="-317500" algn="l" rtl="0">
              <a:spcBef>
                <a:spcPts val="0"/>
              </a:spcBef>
              <a:spcAft>
                <a:spcPts val="0"/>
              </a:spcAft>
              <a:buSzPts val="1400"/>
              <a:buAutoNum type="arabicPeriod"/>
            </a:pPr>
            <a:r>
              <a:rPr lang="en"/>
              <a:t>How was the behavior of the participants impacted by their own belief that the situation they were in was reality?</a:t>
            </a:r>
            <a:endParaRPr/>
          </a:p>
          <a:p>
            <a:pPr marL="457200" lvl="0" indent="-317500" algn="l" rtl="0">
              <a:spcBef>
                <a:spcPts val="0"/>
              </a:spcBef>
              <a:spcAft>
                <a:spcPts val="0"/>
              </a:spcAft>
              <a:buSzPts val="1400"/>
              <a:buAutoNum type="arabicPeriod"/>
            </a:pPr>
            <a:r>
              <a:rPr lang="en"/>
              <a:t>In your opinion, why is it important to know about this case study and how can it help us understand other things in society?  </a:t>
            </a:r>
            <a:endParaRPr/>
          </a:p>
          <a:p>
            <a:pPr marL="457200" lvl="0" indent="-317500" algn="l" rtl="0">
              <a:spcBef>
                <a:spcPts val="0"/>
              </a:spcBef>
              <a:spcAft>
                <a:spcPts val="0"/>
              </a:spcAft>
              <a:buSzPts val="1400"/>
              <a:buAutoNum type="arabicPeriod"/>
            </a:pPr>
            <a:r>
              <a:rPr lang="en"/>
              <a:t>What are some ethical problems with the case study you chose? </a:t>
            </a:r>
            <a:endParaRPr/>
          </a:p>
        </p:txBody>
      </p:sp>
      <p:sp>
        <p:nvSpPr>
          <p:cNvPr id="133" name="Google Shape;133;p30"/>
          <p:cNvSpPr txBox="1">
            <a:spLocks noGrp="1"/>
          </p:cNvSpPr>
          <p:nvPr>
            <p:ph type="body" idx="2"/>
          </p:nvPr>
        </p:nvSpPr>
        <p:spPr>
          <a:xfrm>
            <a:off x="4832400" y="906625"/>
            <a:ext cx="3999900" cy="37677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b="1"/>
              <a:t>Famous Experiments (each link is a 15-25 minute video for students to watch):</a:t>
            </a:r>
            <a:endParaRPr b="1"/>
          </a:p>
          <a:p>
            <a:pPr marL="457200" lvl="0" indent="-317500" algn="l" rtl="0">
              <a:spcBef>
                <a:spcPts val="1200"/>
              </a:spcBef>
              <a:spcAft>
                <a:spcPts val="0"/>
              </a:spcAft>
              <a:buSzPts val="1400"/>
              <a:buChar char="●"/>
            </a:pPr>
            <a:r>
              <a:rPr lang="en" u="sng">
                <a:solidFill>
                  <a:schemeClr val="hlink"/>
                </a:solidFill>
                <a:hlinkClick r:id="rId3"/>
              </a:rPr>
              <a:t>Philip Zimbardo’s “Stanford Prison Experiment.”</a:t>
            </a:r>
            <a:endParaRPr/>
          </a:p>
          <a:p>
            <a:pPr marL="457200" lvl="0" indent="-317500" algn="l" rtl="0">
              <a:spcBef>
                <a:spcPts val="0"/>
              </a:spcBef>
              <a:spcAft>
                <a:spcPts val="0"/>
              </a:spcAft>
              <a:buSzPts val="1400"/>
              <a:buChar char="●"/>
            </a:pPr>
            <a:r>
              <a:rPr lang="en" u="sng">
                <a:solidFill>
                  <a:schemeClr val="hlink"/>
                </a:solidFill>
                <a:hlinkClick r:id="rId4"/>
              </a:rPr>
              <a:t>Jane Elliot’s “Brown eyes vs blue eyes” activity.</a:t>
            </a:r>
            <a:endParaRPr/>
          </a:p>
          <a:p>
            <a:pPr marL="457200" lvl="0" indent="-317500" algn="l" rtl="0">
              <a:spcBef>
                <a:spcPts val="0"/>
              </a:spcBef>
              <a:spcAft>
                <a:spcPts val="0"/>
              </a:spcAft>
              <a:buSzPts val="1400"/>
              <a:buChar char="●"/>
            </a:pPr>
            <a:r>
              <a:rPr lang="en" u="sng">
                <a:solidFill>
                  <a:schemeClr val="hlink"/>
                </a:solidFill>
                <a:hlinkClick r:id="rId5"/>
              </a:rPr>
              <a:t>Stanley Milgram’s “Obedience Study”</a:t>
            </a:r>
            <a:endParaRPr/>
          </a:p>
          <a:p>
            <a:pPr marL="0" lvl="0" indent="0" algn="l" rtl="0">
              <a:spcBef>
                <a:spcPts val="1200"/>
              </a:spcBef>
              <a:spcAft>
                <a:spcPts val="1200"/>
              </a:spcAft>
              <a:buNone/>
            </a:pPr>
            <a:endParaRPr>
              <a:solidFill>
                <a:schemeClr val="lt1"/>
              </a:solidFill>
              <a:highlight>
                <a:srgbClr val="FFFF00"/>
              </a:highlight>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Simple Dark">
  <a:themeElements>
    <a:clrScheme name="Simple Dark">
      <a:dk1>
        <a:srgbClr val="FFFFFF"/>
      </a:dk1>
      <a:lt1>
        <a:srgbClr val="212121"/>
      </a:lt1>
      <a:dk2>
        <a:srgbClr val="303030"/>
      </a:dk2>
      <a:lt2>
        <a:srgbClr val="ADADAD"/>
      </a:lt2>
      <a:accent1>
        <a:srgbClr val="009688"/>
      </a:accent1>
      <a:accent2>
        <a:srgbClr val="EEEEEE"/>
      </a:accent2>
      <a:accent3>
        <a:srgbClr val="78909C"/>
      </a:accent3>
      <a:accent4>
        <a:srgbClr val="FFAB40"/>
      </a:accent4>
      <a:accent5>
        <a:srgbClr val="4DD0E1"/>
      </a:accent5>
      <a:accent6>
        <a:srgbClr val="EEFF41"/>
      </a:accent6>
      <a:hlink>
        <a:srgbClr val="4DD0E1"/>
      </a:hlink>
      <a:folHlink>
        <a:srgbClr val="4DD0E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9F52B5B64623141806E05C2FE7A85F6" ma:contentTypeVersion="17" ma:contentTypeDescription="Create a new document." ma:contentTypeScope="" ma:versionID="5c1dc5385af76f76c997c8d185725657">
  <xsd:schema xmlns:xsd="http://www.w3.org/2001/XMLSchema" xmlns:xs="http://www.w3.org/2001/XMLSchema" xmlns:p="http://schemas.microsoft.com/office/2006/metadata/properties" xmlns:ns2="960af6b3-a15e-4d72-a6c6-38b9491dab29" xmlns:ns3="55f82333-1fbd-4245-8a2d-3865f6ba959c" targetNamespace="http://schemas.microsoft.com/office/2006/metadata/properties" ma:root="true" ma:fieldsID="a1bd3174ca44315f297d7c95c9f25298" ns2:_="" ns3:_="">
    <xsd:import namespace="960af6b3-a15e-4d72-a6c6-38b9491dab29"/>
    <xsd:import namespace="55f82333-1fbd-4245-8a2d-3865f6ba959c"/>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2:MediaServiceOCR" minOccurs="0"/>
                <xsd:element ref="ns2:MediaServiceLocation" minOccurs="0"/>
                <xsd:element ref="ns3:SharedWithUsers" minOccurs="0"/>
                <xsd:element ref="ns3:SharedWithDetail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60af6b3-a15e-4d72-a6c6-38b9491dab2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Location" ma:index="14" nillable="true" ma:displayName="Location" ma:internalName="MediaServiceLocatio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8328aa94-f52b-4bd6-9863-ccee34cf9fc6"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5f82333-1fbd-4245-8a2d-3865f6ba959c"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b452da1b-ebe0-486a-95f6-c966a3ec0177}" ma:internalName="TaxCatchAll" ma:showField="CatchAllData" ma:web="55f82333-1fbd-4245-8a2d-3865f6ba959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960af6b3-a15e-4d72-a6c6-38b9491dab29">
      <Terms xmlns="http://schemas.microsoft.com/office/infopath/2007/PartnerControls"/>
    </lcf76f155ced4ddcb4097134ff3c332f>
    <TaxCatchAll xmlns="55f82333-1fbd-4245-8a2d-3865f6ba959c" xsi:nil="true"/>
  </documentManagement>
</p:properties>
</file>

<file path=customXml/itemProps1.xml><?xml version="1.0" encoding="utf-8"?>
<ds:datastoreItem xmlns:ds="http://schemas.openxmlformats.org/officeDocument/2006/customXml" ds:itemID="{924ACE5A-6B68-4C5C-AC96-3DF7EF3A2CF5}">
  <ds:schemaRefs>
    <ds:schemaRef ds:uri="http://schemas.microsoft.com/sharepoint/v3/contenttype/forms"/>
  </ds:schemaRefs>
</ds:datastoreItem>
</file>

<file path=customXml/itemProps2.xml><?xml version="1.0" encoding="utf-8"?>
<ds:datastoreItem xmlns:ds="http://schemas.openxmlformats.org/officeDocument/2006/customXml" ds:itemID="{34E67FE0-F1A4-4869-BD8A-A6DE5C0E5FA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60af6b3-a15e-4d72-a6c6-38b9491dab29"/>
    <ds:schemaRef ds:uri="55f82333-1fbd-4245-8a2d-3865f6ba959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37768F1-7742-47D3-AA37-C5EDF71F989C}">
  <ds:schemaRefs>
    <ds:schemaRef ds:uri="http://schemas.microsoft.com/office/2006/metadata/properties"/>
    <ds:schemaRef ds:uri="http://schemas.microsoft.com/office/infopath/2007/PartnerControls"/>
    <ds:schemaRef ds:uri="960af6b3-a15e-4d72-a6c6-38b9491dab29"/>
    <ds:schemaRef ds:uri="55f82333-1fbd-4245-8a2d-3865f6ba959c"/>
  </ds:schemaRefs>
</ds:datastoreItem>
</file>

<file path=docProps/app.xml><?xml version="1.0" encoding="utf-8"?>
<Properties xmlns="http://schemas.openxmlformats.org/officeDocument/2006/extended-properties" xmlns:vt="http://schemas.openxmlformats.org/officeDocument/2006/docPropsVTypes">
  <TotalTime>4</TotalTime>
  <Words>752</Words>
  <Application>Microsoft Office PowerPoint</Application>
  <PresentationFormat>On-screen Show (16:9)</PresentationFormat>
  <Paragraphs>44</Paragraphs>
  <Slides>6</Slides>
  <Notes>6</Notes>
  <HiddenSlides>0</HiddenSlides>
  <MMClips>0</MMClips>
  <ScaleCrop>false</ScaleCrop>
  <HeadingPairs>
    <vt:vector size="6" baseType="variant">
      <vt:variant>
        <vt:lpstr>Fonts Used</vt:lpstr>
      </vt:variant>
      <vt:variant>
        <vt:i4>1</vt:i4>
      </vt:variant>
      <vt:variant>
        <vt:lpstr>Theme</vt:lpstr>
      </vt:variant>
      <vt:variant>
        <vt:i4>2</vt:i4>
      </vt:variant>
      <vt:variant>
        <vt:lpstr>Slide Titles</vt:lpstr>
      </vt:variant>
      <vt:variant>
        <vt:i4>6</vt:i4>
      </vt:variant>
    </vt:vector>
  </HeadingPairs>
  <TitlesOfParts>
    <vt:vector size="9" baseType="lpstr">
      <vt:lpstr>Arial</vt:lpstr>
      <vt:lpstr>Simple Light</vt:lpstr>
      <vt:lpstr>Simple Dark</vt:lpstr>
      <vt:lpstr>Intro- Watch this clip from “Magic for Humans” then discuss the following questions</vt:lpstr>
      <vt:lpstr>Social Construction of Reality</vt:lpstr>
      <vt:lpstr>Social Construction of Reality</vt:lpstr>
      <vt:lpstr>Check for understanding:</vt:lpstr>
      <vt:lpstr>Application Assignment</vt:lpstr>
      <vt:lpstr>Optional Extended Learning Activity: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 Watch this clip from “Magic for Humans” then discuss the following questions</dc:title>
  <dc:creator>Jeannie Haubert</dc:creator>
  <cp:lastModifiedBy>Jeannie Haubert</cp:lastModifiedBy>
  <cp:revision>7</cp:revision>
  <dcterms:modified xsi:type="dcterms:W3CDTF">2023-11-27T20:06:11Z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0x01010079F52B5B64623141806E05C2FE7A85F6</vt:lpwstr>
  </property>
  <property fmtid="{D5CDD505-2E9C-101B-9397-08002B2CF9AE}" pid="3" name="MediaServiceImageTags">
    <vt:lpwstr/>
  </property>
</Properties>
</file>